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57" r:id="rId3"/>
    <p:sldId id="321" r:id="rId4"/>
    <p:sldId id="259" r:id="rId5"/>
    <p:sldId id="260" r:id="rId6"/>
    <p:sldId id="273" r:id="rId7"/>
    <p:sldId id="301" r:id="rId8"/>
    <p:sldId id="322" r:id="rId9"/>
    <p:sldId id="323" r:id="rId10"/>
    <p:sldId id="324" r:id="rId11"/>
    <p:sldId id="325" r:id="rId12"/>
    <p:sldId id="303" r:id="rId13"/>
    <p:sldId id="326" r:id="rId14"/>
    <p:sldId id="261" r:id="rId15"/>
    <p:sldId id="264" r:id="rId16"/>
    <p:sldId id="304" r:id="rId17"/>
    <p:sldId id="292" r:id="rId18"/>
    <p:sldId id="293" r:id="rId19"/>
    <p:sldId id="294" r:id="rId20"/>
    <p:sldId id="299" r:id="rId21"/>
    <p:sldId id="297" r:id="rId22"/>
    <p:sldId id="295" r:id="rId23"/>
    <p:sldId id="298" r:id="rId24"/>
    <p:sldId id="280" r:id="rId25"/>
    <p:sldId id="278" r:id="rId26"/>
    <p:sldId id="287" r:id="rId27"/>
    <p:sldId id="305" r:id="rId28"/>
    <p:sldId id="306" r:id="rId29"/>
    <p:sldId id="315" r:id="rId30"/>
    <p:sldId id="307" r:id="rId31"/>
    <p:sldId id="310" r:id="rId32"/>
    <p:sldId id="311" r:id="rId33"/>
    <p:sldId id="312" r:id="rId34"/>
    <p:sldId id="313" r:id="rId35"/>
    <p:sldId id="314" r:id="rId36"/>
    <p:sldId id="317" r:id="rId37"/>
    <p:sldId id="279" r:id="rId38"/>
    <p:sldId id="288" r:id="rId39"/>
    <p:sldId id="319" r:id="rId40"/>
    <p:sldId id="318" r:id="rId41"/>
    <p:sldId id="320" r:id="rId42"/>
    <p:sldId id="281" r:id="rId43"/>
    <p:sldId id="283" r:id="rId44"/>
    <p:sldId id="290" r:id="rId45"/>
    <p:sldId id="328" r:id="rId46"/>
    <p:sldId id="329" r:id="rId47"/>
    <p:sldId id="332" r:id="rId48"/>
    <p:sldId id="333" r:id="rId49"/>
    <p:sldId id="284" r:id="rId50"/>
    <p:sldId id="291" r:id="rId51"/>
    <p:sldId id="316" r:id="rId52"/>
    <p:sldId id="327" r:id="rId53"/>
    <p:sldId id="285" r:id="rId54"/>
    <p:sldId id="334" r:id="rId55"/>
    <p:sldId id="335" r:id="rId56"/>
    <p:sldId id="336" r:id="rId57"/>
    <p:sldId id="338" r:id="rId58"/>
    <p:sldId id="270" r:id="rId59"/>
    <p:sldId id="337" r:id="rId60"/>
    <p:sldId id="339" r:id="rId6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8" autoAdjust="0"/>
    <p:restoredTop sz="87748" autoAdjust="0"/>
  </p:normalViewPr>
  <p:slideViewPr>
    <p:cSldViewPr>
      <p:cViewPr varScale="1">
        <p:scale>
          <a:sx n="104" d="100"/>
          <a:sy n="104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11263-6B4A-4F3F-BD61-A28999EFA0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BAB8947-6BC5-4FA5-9A43-926991B25792}">
      <dgm:prSet phldrT="[Texte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Navigateur</a:t>
          </a:r>
          <a:endParaRPr lang="fr-FR" dirty="0">
            <a:solidFill>
              <a:schemeClr val="tx1"/>
            </a:solidFill>
          </a:endParaRPr>
        </a:p>
      </dgm:t>
    </dgm:pt>
    <dgm:pt modelId="{B5F9C0B4-3445-44EA-BFE9-9097D209402A}" type="parTrans" cxnId="{486A0E00-7942-4FA1-9C2C-2CC401CBC80A}">
      <dgm:prSet/>
      <dgm:spPr/>
      <dgm:t>
        <a:bodyPr/>
        <a:lstStyle/>
        <a:p>
          <a:endParaRPr lang="fr-FR"/>
        </a:p>
      </dgm:t>
    </dgm:pt>
    <dgm:pt modelId="{FF287854-314E-4B61-8BA3-F5F43996B254}" type="sibTrans" cxnId="{486A0E00-7942-4FA1-9C2C-2CC401CBC80A}">
      <dgm:prSet/>
      <dgm:spPr/>
      <dgm:t>
        <a:bodyPr/>
        <a:lstStyle/>
        <a:p>
          <a:endParaRPr lang="fr-FR"/>
        </a:p>
      </dgm:t>
    </dgm:pt>
    <dgm:pt modelId="{CBBBEFE8-40E4-4568-BFB1-1BCA770D776B}">
      <dgm:prSet phldrT="[Texte]" custT="1"/>
      <dgm:spPr/>
      <dgm:t>
        <a:bodyPr/>
        <a:lstStyle/>
        <a:p>
          <a:r>
            <a:rPr lang="fr-FR" sz="1800" dirty="0" smtClean="0"/>
            <a:t>Firefox </a:t>
          </a:r>
        </a:p>
        <a:p>
          <a:r>
            <a:rPr lang="fr-FR" sz="1800" dirty="0" smtClean="0"/>
            <a:t>≥2</a:t>
          </a:r>
          <a:endParaRPr lang="fr-FR" sz="1800" dirty="0"/>
        </a:p>
      </dgm:t>
    </dgm:pt>
    <dgm:pt modelId="{9EDFF1DB-DEDB-418C-A100-97163617924D}" type="parTrans" cxnId="{367164CF-EF05-40BB-870C-26896462FC7B}">
      <dgm:prSet/>
      <dgm:spPr/>
      <dgm:t>
        <a:bodyPr/>
        <a:lstStyle/>
        <a:p>
          <a:endParaRPr lang="fr-FR"/>
        </a:p>
      </dgm:t>
    </dgm:pt>
    <dgm:pt modelId="{B2966B2F-EEB2-46D0-9A9C-A6BFD2B28202}" type="sibTrans" cxnId="{367164CF-EF05-40BB-870C-26896462FC7B}">
      <dgm:prSet/>
      <dgm:spPr/>
      <dgm:t>
        <a:bodyPr/>
        <a:lstStyle/>
        <a:p>
          <a:endParaRPr lang="fr-FR"/>
        </a:p>
      </dgm:t>
    </dgm:pt>
    <dgm:pt modelId="{7B232744-11D2-48B9-8DE9-0FD58466B780}">
      <dgm:prSet phldrT="[Texte]" custT="1"/>
      <dgm:spPr/>
      <dgm:t>
        <a:bodyPr/>
        <a:lstStyle/>
        <a:p>
          <a:r>
            <a:rPr lang="fr-FR" sz="1800" dirty="0" smtClean="0"/>
            <a:t>IE </a:t>
          </a:r>
        </a:p>
        <a:p>
          <a:r>
            <a:rPr lang="fr-FR" sz="1800" dirty="0" smtClean="0"/>
            <a:t>≥ 6  </a:t>
          </a:r>
          <a:endParaRPr lang="fr-FR" sz="1800" dirty="0"/>
        </a:p>
      </dgm:t>
    </dgm:pt>
    <dgm:pt modelId="{5C34A99E-2859-4EB5-826D-564C7F5FE03B}" type="parTrans" cxnId="{745D76CA-60EA-4959-9498-720CAE47FA36}">
      <dgm:prSet/>
      <dgm:spPr/>
      <dgm:t>
        <a:bodyPr/>
        <a:lstStyle/>
        <a:p>
          <a:endParaRPr lang="fr-FR"/>
        </a:p>
      </dgm:t>
    </dgm:pt>
    <dgm:pt modelId="{D2031D39-34C7-4530-AF16-A4A8D51BB882}" type="sibTrans" cxnId="{745D76CA-60EA-4959-9498-720CAE47FA36}">
      <dgm:prSet/>
      <dgm:spPr/>
      <dgm:t>
        <a:bodyPr/>
        <a:lstStyle/>
        <a:p>
          <a:endParaRPr lang="fr-FR"/>
        </a:p>
      </dgm:t>
    </dgm:pt>
    <dgm:pt modelId="{4F809295-2D66-42F1-98DA-BF516587A765}">
      <dgm:prSet phldrT="[Texte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SELENIUM IDE</a:t>
          </a:r>
          <a:endParaRPr lang="fr-FR" dirty="0">
            <a:solidFill>
              <a:schemeClr val="tx1"/>
            </a:solidFill>
          </a:endParaRPr>
        </a:p>
      </dgm:t>
    </dgm:pt>
    <dgm:pt modelId="{874EC38E-75D7-471A-B452-E9ABAB52BCAD}" type="parTrans" cxnId="{6F6717E8-AE65-406D-B1D3-11DBE41E3205}">
      <dgm:prSet/>
      <dgm:spPr/>
      <dgm:t>
        <a:bodyPr/>
        <a:lstStyle/>
        <a:p>
          <a:endParaRPr lang="fr-FR"/>
        </a:p>
      </dgm:t>
    </dgm:pt>
    <dgm:pt modelId="{54449314-BF8F-485D-9677-BB01082D109B}" type="sibTrans" cxnId="{6F6717E8-AE65-406D-B1D3-11DBE41E3205}">
      <dgm:prSet/>
      <dgm:spPr/>
      <dgm:t>
        <a:bodyPr/>
        <a:lstStyle/>
        <a:p>
          <a:endParaRPr lang="fr-FR"/>
        </a:p>
      </dgm:t>
    </dgm:pt>
    <dgm:pt modelId="{50D1E631-9981-4242-9890-A171CF90E1DE}">
      <dgm:prSet phldrT="[Texte]" custT="1"/>
      <dgm:spPr/>
      <dgm:t>
        <a:bodyPr/>
        <a:lstStyle/>
        <a:p>
          <a:r>
            <a:rPr lang="fr-FR" sz="2000" dirty="0" smtClean="0"/>
            <a:t>Enregistre et </a:t>
          </a:r>
        </a:p>
        <a:p>
          <a:r>
            <a:rPr lang="fr-FR" sz="2000" dirty="0" smtClean="0"/>
            <a:t>lance les tests</a:t>
          </a:r>
        </a:p>
      </dgm:t>
    </dgm:pt>
    <dgm:pt modelId="{E2C4B2DF-ECD8-4747-BBCB-61100A682E2E}" type="parTrans" cxnId="{4181844A-9718-4E24-A8F6-550B640C4B03}">
      <dgm:prSet/>
      <dgm:spPr/>
      <dgm:t>
        <a:bodyPr/>
        <a:lstStyle/>
        <a:p>
          <a:endParaRPr lang="fr-FR"/>
        </a:p>
      </dgm:t>
    </dgm:pt>
    <dgm:pt modelId="{8D4E73EB-0723-4A75-94D6-A3CE0F10251F}" type="sibTrans" cxnId="{4181844A-9718-4E24-A8F6-550B640C4B03}">
      <dgm:prSet/>
      <dgm:spPr/>
      <dgm:t>
        <a:bodyPr/>
        <a:lstStyle/>
        <a:p>
          <a:endParaRPr lang="fr-FR"/>
        </a:p>
      </dgm:t>
    </dgm:pt>
    <dgm:pt modelId="{870394E6-1983-482B-8699-4A12BF28E1D2}">
      <dgm:prSet phldrT="[Texte]" custT="1"/>
      <dgm:spPr/>
      <dgm:t>
        <a:bodyPr/>
        <a:lstStyle/>
        <a:p>
          <a:r>
            <a:rPr lang="fr-FR" sz="2000" dirty="0" smtClean="0"/>
            <a:t>Exécution      via RC </a:t>
          </a:r>
          <a:endParaRPr lang="fr-FR" sz="2000" dirty="0"/>
        </a:p>
      </dgm:t>
    </dgm:pt>
    <dgm:pt modelId="{9E63ADAD-73A7-4BBE-8907-13550FAD2FC8}" type="parTrans" cxnId="{9A893FDB-CA7B-4C07-9AC6-F06E09A41C10}">
      <dgm:prSet/>
      <dgm:spPr/>
      <dgm:t>
        <a:bodyPr/>
        <a:lstStyle/>
        <a:p>
          <a:endParaRPr lang="fr-FR"/>
        </a:p>
      </dgm:t>
    </dgm:pt>
    <dgm:pt modelId="{7944D781-F740-417D-97B9-8A6FB4C33125}" type="sibTrans" cxnId="{9A893FDB-CA7B-4C07-9AC6-F06E09A41C10}">
      <dgm:prSet/>
      <dgm:spPr/>
      <dgm:t>
        <a:bodyPr/>
        <a:lstStyle/>
        <a:p>
          <a:endParaRPr lang="fr-FR"/>
        </a:p>
      </dgm:t>
    </dgm:pt>
    <dgm:pt modelId="{75B8568F-81D9-44AF-A993-163BB5830275}">
      <dgm:prSet phldrT="[Texte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SELENIUM RC</a:t>
          </a:r>
          <a:endParaRPr lang="fr-FR" dirty="0">
            <a:solidFill>
              <a:schemeClr val="tx1"/>
            </a:solidFill>
          </a:endParaRPr>
        </a:p>
      </dgm:t>
    </dgm:pt>
    <dgm:pt modelId="{19A12B22-81BD-4568-AAB3-C6527265F93C}" type="parTrans" cxnId="{21BE9B7B-B923-407F-9C79-AB6FD390768E}">
      <dgm:prSet/>
      <dgm:spPr/>
      <dgm:t>
        <a:bodyPr/>
        <a:lstStyle/>
        <a:p>
          <a:endParaRPr lang="fr-FR"/>
        </a:p>
      </dgm:t>
    </dgm:pt>
    <dgm:pt modelId="{81B08F36-4636-43EA-897F-1875106BF894}" type="sibTrans" cxnId="{21BE9B7B-B923-407F-9C79-AB6FD390768E}">
      <dgm:prSet/>
      <dgm:spPr/>
      <dgm:t>
        <a:bodyPr/>
        <a:lstStyle/>
        <a:p>
          <a:endParaRPr lang="fr-FR"/>
        </a:p>
      </dgm:t>
    </dgm:pt>
    <dgm:pt modelId="{49B0CC2B-34CC-4DA9-972C-0CF0C334D1F4}">
      <dgm:prSet phldrT="[Texte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OS</a:t>
          </a:r>
          <a:endParaRPr lang="fr-FR" dirty="0">
            <a:solidFill>
              <a:schemeClr val="tx1"/>
            </a:solidFill>
          </a:endParaRPr>
        </a:p>
      </dgm:t>
    </dgm:pt>
    <dgm:pt modelId="{086FA69A-156C-461F-8456-5AE6FFF115B5}" type="parTrans" cxnId="{0630E7DD-4594-439A-ACD5-9A08E8CED8E7}">
      <dgm:prSet/>
      <dgm:spPr/>
      <dgm:t>
        <a:bodyPr/>
        <a:lstStyle/>
        <a:p>
          <a:endParaRPr lang="fr-FR"/>
        </a:p>
      </dgm:t>
    </dgm:pt>
    <dgm:pt modelId="{FB432DAC-4D4F-4B99-A6C3-142D4363BC12}" type="sibTrans" cxnId="{0630E7DD-4594-439A-ACD5-9A08E8CED8E7}">
      <dgm:prSet/>
      <dgm:spPr/>
      <dgm:t>
        <a:bodyPr/>
        <a:lstStyle/>
        <a:p>
          <a:endParaRPr lang="fr-FR"/>
        </a:p>
      </dgm:t>
    </dgm:pt>
    <dgm:pt modelId="{7178DD3B-35C1-40C9-8C6E-50C225E857DF}">
      <dgm:prSet phldrT="[Texte]" custT="1"/>
      <dgm:spPr/>
      <dgm:t>
        <a:bodyPr/>
        <a:lstStyle/>
        <a:p>
          <a:r>
            <a:rPr lang="fr-FR" sz="1800" dirty="0" smtClean="0"/>
            <a:t>Safari </a:t>
          </a:r>
        </a:p>
        <a:p>
          <a:r>
            <a:rPr lang="fr-FR" sz="1800" dirty="0" smtClean="0"/>
            <a:t>≥ 2</a:t>
          </a:r>
          <a:endParaRPr lang="fr-FR" sz="1800" dirty="0"/>
        </a:p>
      </dgm:t>
    </dgm:pt>
    <dgm:pt modelId="{3A17E696-3B92-4CBB-B39B-661A941F92A4}" type="parTrans" cxnId="{9A862BA3-3823-4890-9010-AD47435952A3}">
      <dgm:prSet/>
      <dgm:spPr/>
      <dgm:t>
        <a:bodyPr/>
        <a:lstStyle/>
        <a:p>
          <a:endParaRPr lang="fr-FR"/>
        </a:p>
      </dgm:t>
    </dgm:pt>
    <dgm:pt modelId="{A67D07F9-C635-438F-8BD9-0398C304B67C}" type="sibTrans" cxnId="{9A862BA3-3823-4890-9010-AD47435952A3}">
      <dgm:prSet/>
      <dgm:spPr/>
      <dgm:t>
        <a:bodyPr/>
        <a:lstStyle/>
        <a:p>
          <a:endParaRPr lang="fr-FR"/>
        </a:p>
      </dgm:t>
    </dgm:pt>
    <dgm:pt modelId="{3BB03B66-28E6-4182-BEB8-5E4563C66CF2}">
      <dgm:prSet phldrT="[Texte]" custT="1"/>
      <dgm:spPr/>
      <dgm:t>
        <a:bodyPr/>
        <a:lstStyle/>
        <a:p>
          <a:r>
            <a:rPr lang="fr-FR" sz="1800" dirty="0" smtClean="0"/>
            <a:t>Opera</a:t>
          </a:r>
        </a:p>
        <a:p>
          <a:r>
            <a:rPr lang="fr-FR" sz="1800" dirty="0" smtClean="0"/>
            <a:t> ≥ 8</a:t>
          </a:r>
          <a:endParaRPr lang="fr-FR" sz="1800" dirty="0"/>
        </a:p>
      </dgm:t>
    </dgm:pt>
    <dgm:pt modelId="{04F42904-A777-461E-B420-2753B1B66ED9}" type="parTrans" cxnId="{7E57351C-7E68-4B24-8B20-73E5B25B3B85}">
      <dgm:prSet/>
      <dgm:spPr/>
      <dgm:t>
        <a:bodyPr/>
        <a:lstStyle/>
        <a:p>
          <a:endParaRPr lang="fr-FR"/>
        </a:p>
      </dgm:t>
    </dgm:pt>
    <dgm:pt modelId="{BECDBA3F-1BCC-4E83-8890-2B5939E8D677}" type="sibTrans" cxnId="{7E57351C-7E68-4B24-8B20-73E5B25B3B85}">
      <dgm:prSet/>
      <dgm:spPr/>
      <dgm:t>
        <a:bodyPr/>
        <a:lstStyle/>
        <a:p>
          <a:endParaRPr lang="fr-FR"/>
        </a:p>
      </dgm:t>
    </dgm:pt>
    <dgm:pt modelId="{AF4F5098-281A-4C24-A4AC-2ED3089B6947}">
      <dgm:prSet phldrT="[Texte]" custT="1"/>
      <dgm:spPr/>
      <dgm:t>
        <a:bodyPr/>
        <a:lstStyle/>
        <a:p>
          <a:r>
            <a:rPr lang="fr-FR" sz="1800" dirty="0" smtClean="0"/>
            <a:t>Chrome</a:t>
          </a:r>
          <a:endParaRPr lang="fr-FR" sz="1800" dirty="0"/>
        </a:p>
      </dgm:t>
    </dgm:pt>
    <dgm:pt modelId="{3803C16F-AEE9-4681-98C0-08AAD6E84B61}" type="parTrans" cxnId="{FC5B3793-9B0D-407D-B406-26C4AC859692}">
      <dgm:prSet/>
      <dgm:spPr/>
      <dgm:t>
        <a:bodyPr/>
        <a:lstStyle/>
        <a:p>
          <a:endParaRPr lang="fr-FR"/>
        </a:p>
      </dgm:t>
    </dgm:pt>
    <dgm:pt modelId="{166A11FE-7160-48C5-AFD4-BD950AF5B427}" type="sibTrans" cxnId="{FC5B3793-9B0D-407D-B406-26C4AC859692}">
      <dgm:prSet/>
      <dgm:spPr/>
      <dgm:t>
        <a:bodyPr/>
        <a:lstStyle/>
        <a:p>
          <a:endParaRPr lang="fr-FR"/>
        </a:p>
      </dgm:t>
    </dgm:pt>
    <dgm:pt modelId="{CC6397D0-1310-437F-B9DD-7C3BC7BE7240}">
      <dgm:prSet phldrT="[Texte]" custT="1"/>
      <dgm:spPr/>
      <dgm:t>
        <a:bodyPr/>
        <a:lstStyle/>
        <a:p>
          <a:r>
            <a:rPr lang="fr-FR" sz="1600" dirty="0" smtClean="0"/>
            <a:t>Démarre le navigateur &amp; lance les tests</a:t>
          </a:r>
        </a:p>
      </dgm:t>
    </dgm:pt>
    <dgm:pt modelId="{913889A8-5E21-4795-B80D-1F543A9C25FA}" type="parTrans" cxnId="{53510148-5421-4F8A-AA14-1D06829FC881}">
      <dgm:prSet/>
      <dgm:spPr/>
      <dgm:t>
        <a:bodyPr/>
        <a:lstStyle/>
        <a:p>
          <a:endParaRPr lang="fr-FR"/>
        </a:p>
      </dgm:t>
    </dgm:pt>
    <dgm:pt modelId="{40558182-DA63-4C3C-BFB7-7EA0E6EA4B63}" type="sibTrans" cxnId="{53510148-5421-4F8A-AA14-1D06829FC881}">
      <dgm:prSet/>
      <dgm:spPr/>
      <dgm:t>
        <a:bodyPr/>
        <a:lstStyle/>
        <a:p>
          <a:endParaRPr lang="fr-FR"/>
        </a:p>
      </dgm:t>
    </dgm:pt>
    <dgm:pt modelId="{F7631167-0E42-44D6-B488-51EA3B565701}">
      <dgm:prSet/>
      <dgm:spPr/>
      <dgm:t>
        <a:bodyPr/>
        <a:lstStyle/>
        <a:p>
          <a:r>
            <a:rPr lang="fr-FR" dirty="0" smtClean="0"/>
            <a:t>Windows, Linux, Mac</a:t>
          </a:r>
          <a:endParaRPr lang="fr-FR" dirty="0"/>
        </a:p>
      </dgm:t>
    </dgm:pt>
    <dgm:pt modelId="{891A1560-3BEB-4DAC-BF14-BF97F8CB60CC}" type="parTrans" cxnId="{B541624F-5B24-4D31-9C23-78BEEAE04DC5}">
      <dgm:prSet/>
      <dgm:spPr/>
      <dgm:t>
        <a:bodyPr/>
        <a:lstStyle/>
        <a:p>
          <a:endParaRPr lang="fr-FR"/>
        </a:p>
      </dgm:t>
    </dgm:pt>
    <dgm:pt modelId="{8E033445-1C25-4087-8798-3762B70737CE}" type="sibTrans" cxnId="{B541624F-5B24-4D31-9C23-78BEEAE04DC5}">
      <dgm:prSet/>
      <dgm:spPr/>
      <dgm:t>
        <a:bodyPr/>
        <a:lstStyle/>
        <a:p>
          <a:endParaRPr lang="fr-FR"/>
        </a:p>
      </dgm:t>
    </dgm:pt>
    <dgm:pt modelId="{5E0B1CCE-604F-43FF-B0D1-F50148E95D2D}">
      <dgm:prSet/>
      <dgm:spPr/>
      <dgm:t>
        <a:bodyPr/>
        <a:lstStyle/>
        <a:p>
          <a:r>
            <a:rPr lang="fr-FR" dirty="0" smtClean="0"/>
            <a:t>Mac</a:t>
          </a:r>
          <a:endParaRPr lang="fr-FR" dirty="0"/>
        </a:p>
      </dgm:t>
    </dgm:pt>
    <dgm:pt modelId="{B4D06925-7CCF-42AC-8179-3532C6A5C368}" type="parTrans" cxnId="{EBE07DDB-C6C5-498F-B394-CAA1E58255CC}">
      <dgm:prSet/>
      <dgm:spPr/>
      <dgm:t>
        <a:bodyPr/>
        <a:lstStyle/>
        <a:p>
          <a:endParaRPr lang="fr-FR"/>
        </a:p>
      </dgm:t>
    </dgm:pt>
    <dgm:pt modelId="{5DECC63A-7528-408A-91CD-AE9A0F86CF11}" type="sibTrans" cxnId="{EBE07DDB-C6C5-498F-B394-CAA1E58255CC}">
      <dgm:prSet/>
      <dgm:spPr/>
      <dgm:t>
        <a:bodyPr/>
        <a:lstStyle/>
        <a:p>
          <a:endParaRPr lang="fr-FR"/>
        </a:p>
      </dgm:t>
    </dgm:pt>
    <dgm:pt modelId="{0C3601BC-D0A9-4B8F-B92A-1802518D9C4D}">
      <dgm:prSet/>
      <dgm:spPr/>
      <dgm:t>
        <a:bodyPr/>
        <a:lstStyle/>
        <a:p>
          <a:r>
            <a:rPr lang="fr-FR" dirty="0" smtClean="0"/>
            <a:t>Windows, Linux, Mac</a:t>
          </a:r>
          <a:endParaRPr lang="fr-FR" dirty="0"/>
        </a:p>
      </dgm:t>
    </dgm:pt>
    <dgm:pt modelId="{1D0ADC35-1C0F-4BC8-8324-3B6EF883F7D7}" type="parTrans" cxnId="{203A38D2-55AE-4548-B506-38DAF5E8B958}">
      <dgm:prSet/>
      <dgm:spPr/>
      <dgm:t>
        <a:bodyPr/>
        <a:lstStyle/>
        <a:p>
          <a:endParaRPr lang="fr-FR"/>
        </a:p>
      </dgm:t>
    </dgm:pt>
    <dgm:pt modelId="{1BBD0598-4769-494D-8883-277BCD92FE6A}" type="sibTrans" cxnId="{203A38D2-55AE-4548-B506-38DAF5E8B958}">
      <dgm:prSet/>
      <dgm:spPr/>
      <dgm:t>
        <a:bodyPr/>
        <a:lstStyle/>
        <a:p>
          <a:endParaRPr lang="fr-FR"/>
        </a:p>
      </dgm:t>
    </dgm:pt>
    <dgm:pt modelId="{9D353117-4B6A-4B85-84B4-A8D11223D296}">
      <dgm:prSet/>
      <dgm:spPr/>
      <dgm:t>
        <a:bodyPr/>
        <a:lstStyle/>
        <a:p>
          <a:r>
            <a:rPr lang="fr-FR" dirty="0" smtClean="0"/>
            <a:t>Windows</a:t>
          </a:r>
          <a:endParaRPr lang="fr-FR" dirty="0"/>
        </a:p>
      </dgm:t>
    </dgm:pt>
    <dgm:pt modelId="{930FCCFD-1BE7-465F-90F2-45E7F58338FC}" type="parTrans" cxnId="{234903F6-9A64-4AE4-B6AA-B75B82E15BA3}">
      <dgm:prSet/>
      <dgm:spPr/>
      <dgm:t>
        <a:bodyPr/>
        <a:lstStyle/>
        <a:p>
          <a:endParaRPr lang="fr-FR"/>
        </a:p>
      </dgm:t>
    </dgm:pt>
    <dgm:pt modelId="{B76F5674-CF08-41D7-B973-767FE17B4ADB}" type="sibTrans" cxnId="{234903F6-9A64-4AE4-B6AA-B75B82E15BA3}">
      <dgm:prSet/>
      <dgm:spPr/>
      <dgm:t>
        <a:bodyPr/>
        <a:lstStyle/>
        <a:p>
          <a:endParaRPr lang="fr-FR"/>
        </a:p>
      </dgm:t>
    </dgm:pt>
    <dgm:pt modelId="{5B1FE1EA-9E84-4E9E-A4F9-C2021693B45E}">
      <dgm:prSet custT="1"/>
      <dgm:spPr/>
      <dgm:t>
        <a:bodyPr/>
        <a:lstStyle/>
        <a:p>
          <a:r>
            <a:rPr lang="fr-FR" sz="2000" dirty="0" smtClean="0"/>
            <a:t>Exécution      via RC </a:t>
          </a:r>
          <a:endParaRPr lang="fr-FR" sz="2000" dirty="0"/>
        </a:p>
      </dgm:t>
    </dgm:pt>
    <dgm:pt modelId="{1710CC73-77ED-474C-84C7-090B57CCC1FD}" type="parTrans" cxnId="{D63282FD-AE0F-4BED-8917-7BD4AABA4EF8}">
      <dgm:prSet/>
      <dgm:spPr/>
      <dgm:t>
        <a:bodyPr/>
        <a:lstStyle/>
        <a:p>
          <a:endParaRPr lang="fr-FR"/>
        </a:p>
      </dgm:t>
    </dgm:pt>
    <dgm:pt modelId="{4ADA0426-4C7C-4E1F-A047-3460524C9905}" type="sibTrans" cxnId="{D63282FD-AE0F-4BED-8917-7BD4AABA4EF8}">
      <dgm:prSet/>
      <dgm:spPr/>
      <dgm:t>
        <a:bodyPr/>
        <a:lstStyle/>
        <a:p>
          <a:endParaRPr lang="fr-FR"/>
        </a:p>
      </dgm:t>
    </dgm:pt>
    <dgm:pt modelId="{041C1678-6973-4E9B-A516-4018EA23035B}">
      <dgm:prSet custT="1"/>
      <dgm:spPr/>
      <dgm:t>
        <a:bodyPr/>
        <a:lstStyle/>
        <a:p>
          <a:r>
            <a:rPr lang="fr-FR" sz="2000" dirty="0" smtClean="0"/>
            <a:t>Exécution      via RC </a:t>
          </a:r>
          <a:endParaRPr lang="fr-FR" sz="2000" dirty="0"/>
        </a:p>
      </dgm:t>
    </dgm:pt>
    <dgm:pt modelId="{E2143A4A-3601-4337-A5A0-9E625ED8C81A}" type="parTrans" cxnId="{CCBD4196-265C-457A-A3F2-F2449718447D}">
      <dgm:prSet/>
      <dgm:spPr/>
      <dgm:t>
        <a:bodyPr/>
        <a:lstStyle/>
        <a:p>
          <a:endParaRPr lang="fr-FR"/>
        </a:p>
      </dgm:t>
    </dgm:pt>
    <dgm:pt modelId="{C0611E26-8615-46BB-9800-2BB93493A876}" type="sibTrans" cxnId="{CCBD4196-265C-457A-A3F2-F2449718447D}">
      <dgm:prSet/>
      <dgm:spPr/>
      <dgm:t>
        <a:bodyPr/>
        <a:lstStyle/>
        <a:p>
          <a:endParaRPr lang="fr-FR"/>
        </a:p>
      </dgm:t>
    </dgm:pt>
    <dgm:pt modelId="{C8028408-CAEC-49F3-B2A7-7BEA3EF835FA}">
      <dgm:prSet custT="1"/>
      <dgm:spPr/>
      <dgm:t>
        <a:bodyPr/>
        <a:lstStyle/>
        <a:p>
          <a:r>
            <a:rPr lang="fr-FR" sz="2000" dirty="0" smtClean="0"/>
            <a:t>Exécution      via RC </a:t>
          </a:r>
          <a:endParaRPr lang="fr-FR" sz="2000" dirty="0"/>
        </a:p>
      </dgm:t>
    </dgm:pt>
    <dgm:pt modelId="{42194C56-F684-466A-9428-6795A939C9FC}" type="parTrans" cxnId="{D3E58238-7F1C-4FA2-A6B9-619D2F274E37}">
      <dgm:prSet/>
      <dgm:spPr/>
      <dgm:t>
        <a:bodyPr/>
        <a:lstStyle/>
        <a:p>
          <a:endParaRPr lang="fr-FR"/>
        </a:p>
      </dgm:t>
    </dgm:pt>
    <dgm:pt modelId="{8C22947C-4446-4227-9F22-BE461D58CEB4}" type="sibTrans" cxnId="{D3E58238-7F1C-4FA2-A6B9-619D2F274E37}">
      <dgm:prSet/>
      <dgm:spPr/>
      <dgm:t>
        <a:bodyPr/>
        <a:lstStyle/>
        <a:p>
          <a:endParaRPr lang="fr-FR"/>
        </a:p>
      </dgm:t>
    </dgm:pt>
    <dgm:pt modelId="{03177662-3B60-464F-B950-13E746B2061B}">
      <dgm:prSet phldrT="[Texte]" custT="1"/>
      <dgm:spPr/>
      <dgm:t>
        <a:bodyPr/>
        <a:lstStyle/>
        <a:p>
          <a:r>
            <a:rPr lang="fr-FR" sz="1600" dirty="0" smtClean="0"/>
            <a:t>Démarre le </a:t>
          </a:r>
          <a:r>
            <a:rPr lang="fr-FR" sz="1600" smtClean="0"/>
            <a:t>navigateur &amp; lance </a:t>
          </a:r>
          <a:r>
            <a:rPr lang="fr-FR" sz="1600" dirty="0" smtClean="0"/>
            <a:t>les tests</a:t>
          </a:r>
        </a:p>
      </dgm:t>
    </dgm:pt>
    <dgm:pt modelId="{587B8651-F5E6-41E2-96D0-097B95A9B9B8}" type="parTrans" cxnId="{FE257212-1C40-4BE6-A9C1-280F8AC2F69B}">
      <dgm:prSet/>
      <dgm:spPr/>
      <dgm:t>
        <a:bodyPr/>
        <a:lstStyle/>
        <a:p>
          <a:endParaRPr lang="fr-FR"/>
        </a:p>
      </dgm:t>
    </dgm:pt>
    <dgm:pt modelId="{A1BD084B-330E-4683-81FE-1A425ED53502}" type="sibTrans" cxnId="{FE257212-1C40-4BE6-A9C1-280F8AC2F69B}">
      <dgm:prSet/>
      <dgm:spPr/>
      <dgm:t>
        <a:bodyPr/>
        <a:lstStyle/>
        <a:p>
          <a:endParaRPr lang="fr-FR"/>
        </a:p>
      </dgm:t>
    </dgm:pt>
    <dgm:pt modelId="{BC13EF99-8003-4B80-8D10-F97021AD1715}">
      <dgm:prSet phldrT="[Texte]" custT="1"/>
      <dgm:spPr/>
      <dgm:t>
        <a:bodyPr/>
        <a:lstStyle/>
        <a:p>
          <a:r>
            <a:rPr lang="fr-FR" sz="1600" dirty="0" smtClean="0"/>
            <a:t>Démarre le </a:t>
          </a:r>
          <a:r>
            <a:rPr lang="fr-FR" sz="1600" smtClean="0"/>
            <a:t>navigateur &amp; lance </a:t>
          </a:r>
          <a:r>
            <a:rPr lang="fr-FR" sz="1600" dirty="0" smtClean="0"/>
            <a:t>les tests</a:t>
          </a:r>
        </a:p>
      </dgm:t>
    </dgm:pt>
    <dgm:pt modelId="{FFC186E7-71B1-40C7-940C-37969BB6FB03}" type="parTrans" cxnId="{417C7FA3-296B-483E-87F4-F0F0D6393D8D}">
      <dgm:prSet/>
      <dgm:spPr/>
      <dgm:t>
        <a:bodyPr/>
        <a:lstStyle/>
        <a:p>
          <a:endParaRPr lang="fr-FR"/>
        </a:p>
      </dgm:t>
    </dgm:pt>
    <dgm:pt modelId="{D355F002-6E13-43D2-9D80-394853AEB4F2}" type="sibTrans" cxnId="{417C7FA3-296B-483E-87F4-F0F0D6393D8D}">
      <dgm:prSet/>
      <dgm:spPr/>
      <dgm:t>
        <a:bodyPr/>
        <a:lstStyle/>
        <a:p>
          <a:endParaRPr lang="fr-FR"/>
        </a:p>
      </dgm:t>
    </dgm:pt>
    <dgm:pt modelId="{08393CE8-88D9-49ED-BD82-AD2375582652}">
      <dgm:prSet phldrT="[Texte]" custT="1"/>
      <dgm:spPr/>
      <dgm:t>
        <a:bodyPr/>
        <a:lstStyle/>
        <a:p>
          <a:r>
            <a:rPr lang="fr-FR" sz="1600" dirty="0" smtClean="0"/>
            <a:t>Démarre le navigateur &amp; lance les tests</a:t>
          </a:r>
        </a:p>
      </dgm:t>
    </dgm:pt>
    <dgm:pt modelId="{B057826F-D414-4A72-BCB4-3683069D5644}" type="parTrans" cxnId="{6C9F9A8E-6490-4A8D-B044-784F56CA7513}">
      <dgm:prSet/>
      <dgm:spPr/>
      <dgm:t>
        <a:bodyPr/>
        <a:lstStyle/>
        <a:p>
          <a:endParaRPr lang="fr-FR"/>
        </a:p>
      </dgm:t>
    </dgm:pt>
    <dgm:pt modelId="{028B6859-0A61-475D-9C20-9CC62261EC48}" type="sibTrans" cxnId="{6C9F9A8E-6490-4A8D-B044-784F56CA7513}">
      <dgm:prSet/>
      <dgm:spPr/>
      <dgm:t>
        <a:bodyPr/>
        <a:lstStyle/>
        <a:p>
          <a:endParaRPr lang="fr-FR"/>
        </a:p>
      </dgm:t>
    </dgm:pt>
    <dgm:pt modelId="{6A536C8C-0934-4F80-9109-193C79A13ECD}">
      <dgm:prSet phldrT="[Texte]" custT="1"/>
      <dgm:spPr/>
      <dgm:t>
        <a:bodyPr/>
        <a:lstStyle/>
        <a:p>
          <a:r>
            <a:rPr lang="fr-FR" sz="1600" dirty="0" smtClean="0"/>
            <a:t>Démarre </a:t>
          </a:r>
          <a:r>
            <a:rPr lang="fr-FR" sz="1600" smtClean="0"/>
            <a:t>le navigateur </a:t>
          </a:r>
          <a:r>
            <a:rPr lang="fr-FR" sz="1600" dirty="0" smtClean="0"/>
            <a:t>&amp; lance les tests</a:t>
          </a:r>
        </a:p>
      </dgm:t>
    </dgm:pt>
    <dgm:pt modelId="{3B6DABF7-AA6B-4F1C-8A15-4A6E7548AE20}" type="parTrans" cxnId="{7FB0C4F9-E47B-4168-AF71-34C2386F63F8}">
      <dgm:prSet/>
      <dgm:spPr/>
      <dgm:t>
        <a:bodyPr/>
        <a:lstStyle/>
        <a:p>
          <a:endParaRPr lang="fr-FR"/>
        </a:p>
      </dgm:t>
    </dgm:pt>
    <dgm:pt modelId="{837C62F2-658E-4955-87CB-22E28E665CE3}" type="sibTrans" cxnId="{7FB0C4F9-E47B-4168-AF71-34C2386F63F8}">
      <dgm:prSet/>
      <dgm:spPr/>
      <dgm:t>
        <a:bodyPr/>
        <a:lstStyle/>
        <a:p>
          <a:endParaRPr lang="fr-FR"/>
        </a:p>
      </dgm:t>
    </dgm:pt>
    <dgm:pt modelId="{29F719EC-11E7-4623-BFB2-5687B2D9B9D5}">
      <dgm:prSet/>
      <dgm:spPr/>
      <dgm:t>
        <a:bodyPr/>
        <a:lstStyle/>
        <a:p>
          <a:r>
            <a:rPr lang="fr-FR" dirty="0" smtClean="0"/>
            <a:t>Windows</a:t>
          </a:r>
          <a:endParaRPr lang="fr-FR" dirty="0"/>
        </a:p>
      </dgm:t>
    </dgm:pt>
    <dgm:pt modelId="{D86E1471-95D2-4314-8EBA-DA2DEF1DFE3C}" type="parTrans" cxnId="{B1AE019A-B717-4F0D-86A2-A9DF10A8B6E7}">
      <dgm:prSet/>
      <dgm:spPr/>
      <dgm:t>
        <a:bodyPr/>
        <a:lstStyle/>
        <a:p>
          <a:endParaRPr lang="fr-FR"/>
        </a:p>
      </dgm:t>
    </dgm:pt>
    <dgm:pt modelId="{6FB0A5B5-8FB6-46FF-B2FD-C018D419E30B}" type="sibTrans" cxnId="{B1AE019A-B717-4F0D-86A2-A9DF10A8B6E7}">
      <dgm:prSet/>
      <dgm:spPr/>
      <dgm:t>
        <a:bodyPr/>
        <a:lstStyle/>
        <a:p>
          <a:endParaRPr lang="fr-FR"/>
        </a:p>
      </dgm:t>
    </dgm:pt>
    <dgm:pt modelId="{D209ACD5-44BA-4E74-AF4D-B6C16B7B4FC9}" type="pres">
      <dgm:prSet presAssocID="{5CC11263-6B4A-4F3F-BD61-A28999EFA0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4DEA2E9-5754-4C05-91AB-44B178242B58}" type="pres">
      <dgm:prSet presAssocID="{FBAB8947-6BC5-4FA5-9A43-926991B25792}" presName="root" presStyleCnt="0"/>
      <dgm:spPr/>
    </dgm:pt>
    <dgm:pt modelId="{C96C1E8C-B472-49D7-9728-0F9F7661862F}" type="pres">
      <dgm:prSet presAssocID="{FBAB8947-6BC5-4FA5-9A43-926991B25792}" presName="rootComposite" presStyleCnt="0"/>
      <dgm:spPr/>
    </dgm:pt>
    <dgm:pt modelId="{03B9A344-2385-4346-AB02-F4742B234D0F}" type="pres">
      <dgm:prSet presAssocID="{FBAB8947-6BC5-4FA5-9A43-926991B25792}" presName="rootText" presStyleLbl="node1" presStyleIdx="0" presStyleCnt="4"/>
      <dgm:spPr/>
      <dgm:t>
        <a:bodyPr/>
        <a:lstStyle/>
        <a:p>
          <a:endParaRPr lang="fr-FR"/>
        </a:p>
      </dgm:t>
    </dgm:pt>
    <dgm:pt modelId="{C49D4E3E-9B8C-4F0E-A60F-45AE35E571BB}" type="pres">
      <dgm:prSet presAssocID="{FBAB8947-6BC5-4FA5-9A43-926991B25792}" presName="rootConnector" presStyleLbl="node1" presStyleIdx="0" presStyleCnt="4"/>
      <dgm:spPr/>
      <dgm:t>
        <a:bodyPr/>
        <a:lstStyle/>
        <a:p>
          <a:endParaRPr lang="fr-FR"/>
        </a:p>
      </dgm:t>
    </dgm:pt>
    <dgm:pt modelId="{04A29364-80C1-4DCE-BB06-2AC60DDD91B6}" type="pres">
      <dgm:prSet presAssocID="{FBAB8947-6BC5-4FA5-9A43-926991B25792}" presName="childShape" presStyleCnt="0"/>
      <dgm:spPr/>
    </dgm:pt>
    <dgm:pt modelId="{8A5AD943-CAA3-4C57-99BA-E36F11059166}" type="pres">
      <dgm:prSet presAssocID="{9EDFF1DB-DEDB-418C-A100-97163617924D}" presName="Name13" presStyleLbl="parChTrans1D2" presStyleIdx="0" presStyleCnt="20"/>
      <dgm:spPr/>
      <dgm:t>
        <a:bodyPr/>
        <a:lstStyle/>
        <a:p>
          <a:endParaRPr lang="fr-FR"/>
        </a:p>
      </dgm:t>
    </dgm:pt>
    <dgm:pt modelId="{A93F4FA8-1A9F-48DB-A535-CBAC8584E2C8}" type="pres">
      <dgm:prSet presAssocID="{CBBBEFE8-40E4-4568-BFB1-1BCA770D776B}" presName="childText" presStyleLbl="bgAcc1" presStyleIdx="0" presStyleCnt="20" custScaleX="891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D5CE09-A655-4548-B153-C49A51416E63}" type="pres">
      <dgm:prSet presAssocID="{5C34A99E-2859-4EB5-826D-564C7F5FE03B}" presName="Name13" presStyleLbl="parChTrans1D2" presStyleIdx="1" presStyleCnt="20"/>
      <dgm:spPr/>
      <dgm:t>
        <a:bodyPr/>
        <a:lstStyle/>
        <a:p>
          <a:endParaRPr lang="fr-FR"/>
        </a:p>
      </dgm:t>
    </dgm:pt>
    <dgm:pt modelId="{F998431A-07AB-411F-98B2-A680EABD4F2B}" type="pres">
      <dgm:prSet presAssocID="{7B232744-11D2-48B9-8DE9-0FD58466B780}" presName="childText" presStyleLbl="bgAcc1" presStyleIdx="1" presStyleCnt="20" custScaleX="891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7A24E4-3AD0-476B-BEE1-17A5E003CF19}" type="pres">
      <dgm:prSet presAssocID="{3A17E696-3B92-4CBB-B39B-661A941F92A4}" presName="Name13" presStyleLbl="parChTrans1D2" presStyleIdx="2" presStyleCnt="20"/>
      <dgm:spPr/>
      <dgm:t>
        <a:bodyPr/>
        <a:lstStyle/>
        <a:p>
          <a:endParaRPr lang="fr-FR"/>
        </a:p>
      </dgm:t>
    </dgm:pt>
    <dgm:pt modelId="{729EB42B-0F3F-46B8-8509-91DBADB8C3DF}" type="pres">
      <dgm:prSet presAssocID="{7178DD3B-35C1-40C9-8C6E-50C225E857DF}" presName="childText" presStyleLbl="bgAcc1" presStyleIdx="2" presStyleCnt="20" custScaleX="891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218B17-3E30-4A8F-B94A-AF6878845892}" type="pres">
      <dgm:prSet presAssocID="{04F42904-A777-461E-B420-2753B1B66ED9}" presName="Name13" presStyleLbl="parChTrans1D2" presStyleIdx="3" presStyleCnt="20"/>
      <dgm:spPr/>
      <dgm:t>
        <a:bodyPr/>
        <a:lstStyle/>
        <a:p>
          <a:endParaRPr lang="fr-FR"/>
        </a:p>
      </dgm:t>
    </dgm:pt>
    <dgm:pt modelId="{4E0142C1-B12B-4ED4-BB58-7BA3E4A01488}" type="pres">
      <dgm:prSet presAssocID="{3BB03B66-28E6-4182-BEB8-5E4563C66CF2}" presName="childText" presStyleLbl="bgAcc1" presStyleIdx="3" presStyleCnt="20" custScaleX="891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7E4DC6-BC97-46A5-961D-E09F17E820FC}" type="pres">
      <dgm:prSet presAssocID="{3803C16F-AEE9-4681-98C0-08AAD6E84B61}" presName="Name13" presStyleLbl="parChTrans1D2" presStyleIdx="4" presStyleCnt="20"/>
      <dgm:spPr/>
      <dgm:t>
        <a:bodyPr/>
        <a:lstStyle/>
        <a:p>
          <a:endParaRPr lang="fr-FR"/>
        </a:p>
      </dgm:t>
    </dgm:pt>
    <dgm:pt modelId="{B5937136-5E48-44E0-9386-36596FD4C3E4}" type="pres">
      <dgm:prSet presAssocID="{AF4F5098-281A-4C24-A4AC-2ED3089B6947}" presName="childText" presStyleLbl="bgAcc1" presStyleIdx="4" presStyleCnt="20" custScaleX="891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F51BC3-C8EF-4432-A40C-1048E4B87F96}" type="pres">
      <dgm:prSet presAssocID="{4F809295-2D66-42F1-98DA-BF516587A765}" presName="root" presStyleCnt="0"/>
      <dgm:spPr/>
    </dgm:pt>
    <dgm:pt modelId="{F9EB2F98-0DC5-4668-B1EC-AE56C7143C68}" type="pres">
      <dgm:prSet presAssocID="{4F809295-2D66-42F1-98DA-BF516587A765}" presName="rootComposite" presStyleCnt="0"/>
      <dgm:spPr/>
    </dgm:pt>
    <dgm:pt modelId="{178A814D-CDE4-40BB-B23E-82E98A52D398}" type="pres">
      <dgm:prSet presAssocID="{4F809295-2D66-42F1-98DA-BF516587A765}" presName="rootText" presStyleLbl="node1" presStyleIdx="1" presStyleCnt="4" custScaleX="164356"/>
      <dgm:spPr/>
      <dgm:t>
        <a:bodyPr/>
        <a:lstStyle/>
        <a:p>
          <a:endParaRPr lang="fr-FR"/>
        </a:p>
      </dgm:t>
    </dgm:pt>
    <dgm:pt modelId="{851AC23D-32A1-4DD6-B963-2C1D3CF0423B}" type="pres">
      <dgm:prSet presAssocID="{4F809295-2D66-42F1-98DA-BF516587A765}" presName="rootConnector" presStyleLbl="node1" presStyleIdx="1" presStyleCnt="4"/>
      <dgm:spPr/>
      <dgm:t>
        <a:bodyPr/>
        <a:lstStyle/>
        <a:p>
          <a:endParaRPr lang="fr-FR"/>
        </a:p>
      </dgm:t>
    </dgm:pt>
    <dgm:pt modelId="{DB06CB0D-8C2C-488C-9881-0A9A0C624452}" type="pres">
      <dgm:prSet presAssocID="{4F809295-2D66-42F1-98DA-BF516587A765}" presName="childShape" presStyleCnt="0"/>
      <dgm:spPr/>
    </dgm:pt>
    <dgm:pt modelId="{C63455E6-9C1C-4BED-9ED9-FF620B96503E}" type="pres">
      <dgm:prSet presAssocID="{E2C4B2DF-ECD8-4747-BBCB-61100A682E2E}" presName="Name13" presStyleLbl="parChTrans1D2" presStyleIdx="5" presStyleCnt="20"/>
      <dgm:spPr/>
      <dgm:t>
        <a:bodyPr/>
        <a:lstStyle/>
        <a:p>
          <a:endParaRPr lang="fr-FR"/>
        </a:p>
      </dgm:t>
    </dgm:pt>
    <dgm:pt modelId="{C465667D-752F-41DF-8AC5-635B40391D32}" type="pres">
      <dgm:prSet presAssocID="{50D1E631-9981-4242-9890-A171CF90E1DE}" presName="childText" presStyleLbl="bgAcc1" presStyleIdx="5" presStyleCnt="20" custScaleX="1910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2C27EC-61DD-4AB3-80EF-1CF585C3A599}" type="pres">
      <dgm:prSet presAssocID="{9E63ADAD-73A7-4BBE-8907-13550FAD2FC8}" presName="Name13" presStyleLbl="parChTrans1D2" presStyleIdx="6" presStyleCnt="20"/>
      <dgm:spPr/>
      <dgm:t>
        <a:bodyPr/>
        <a:lstStyle/>
        <a:p>
          <a:endParaRPr lang="fr-FR"/>
        </a:p>
      </dgm:t>
    </dgm:pt>
    <dgm:pt modelId="{FE4A2059-311C-4F29-9FE9-803C93B15AF3}" type="pres">
      <dgm:prSet presAssocID="{870394E6-1983-482B-8699-4A12BF28E1D2}" presName="childText" presStyleLbl="bgAcc1" presStyleIdx="6" presStyleCnt="20" custScaleX="1910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563E98-8176-40AA-A730-95B4DB4725D3}" type="pres">
      <dgm:prSet presAssocID="{1710CC73-77ED-474C-84C7-090B57CCC1FD}" presName="Name13" presStyleLbl="parChTrans1D2" presStyleIdx="7" presStyleCnt="20"/>
      <dgm:spPr/>
      <dgm:t>
        <a:bodyPr/>
        <a:lstStyle/>
        <a:p>
          <a:endParaRPr lang="fr-FR"/>
        </a:p>
      </dgm:t>
    </dgm:pt>
    <dgm:pt modelId="{8465C153-CEB3-42B3-9E03-674C3B18819A}" type="pres">
      <dgm:prSet presAssocID="{5B1FE1EA-9E84-4E9E-A4F9-C2021693B45E}" presName="childText" presStyleLbl="bgAcc1" presStyleIdx="7" presStyleCnt="20" custScaleX="1910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29500A-A7B2-4138-8EDC-EA1F506A169E}" type="pres">
      <dgm:prSet presAssocID="{E2143A4A-3601-4337-A5A0-9E625ED8C81A}" presName="Name13" presStyleLbl="parChTrans1D2" presStyleIdx="8" presStyleCnt="20"/>
      <dgm:spPr/>
      <dgm:t>
        <a:bodyPr/>
        <a:lstStyle/>
        <a:p>
          <a:endParaRPr lang="fr-FR"/>
        </a:p>
      </dgm:t>
    </dgm:pt>
    <dgm:pt modelId="{427AFB13-7D78-4311-B80C-8513C4434314}" type="pres">
      <dgm:prSet presAssocID="{041C1678-6973-4E9B-A516-4018EA23035B}" presName="childText" presStyleLbl="bgAcc1" presStyleIdx="8" presStyleCnt="20" custScaleX="1910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D07BF9-1A20-451C-A3FD-1F017D609573}" type="pres">
      <dgm:prSet presAssocID="{42194C56-F684-466A-9428-6795A939C9FC}" presName="Name13" presStyleLbl="parChTrans1D2" presStyleIdx="9" presStyleCnt="20"/>
      <dgm:spPr/>
      <dgm:t>
        <a:bodyPr/>
        <a:lstStyle/>
        <a:p>
          <a:endParaRPr lang="fr-FR"/>
        </a:p>
      </dgm:t>
    </dgm:pt>
    <dgm:pt modelId="{A35BD0ED-D013-43CC-ACB7-5861C410AA78}" type="pres">
      <dgm:prSet presAssocID="{C8028408-CAEC-49F3-B2A7-7BEA3EF835FA}" presName="childText" presStyleLbl="bgAcc1" presStyleIdx="9" presStyleCnt="20" custScaleX="1910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9EE116-9CF4-4429-8037-0527849A2F1C}" type="pres">
      <dgm:prSet presAssocID="{75B8568F-81D9-44AF-A993-163BB5830275}" presName="root" presStyleCnt="0"/>
      <dgm:spPr/>
    </dgm:pt>
    <dgm:pt modelId="{5BC81709-58BA-41CB-B626-85905577E1C1}" type="pres">
      <dgm:prSet presAssocID="{75B8568F-81D9-44AF-A993-163BB5830275}" presName="rootComposite" presStyleCnt="0"/>
      <dgm:spPr/>
    </dgm:pt>
    <dgm:pt modelId="{28A7883A-D180-4BA7-B47D-85FF33FDCBD2}" type="pres">
      <dgm:prSet presAssocID="{75B8568F-81D9-44AF-A993-163BB5830275}" presName="rootText" presStyleLbl="node1" presStyleIdx="2" presStyleCnt="4" custScaleX="144386"/>
      <dgm:spPr/>
      <dgm:t>
        <a:bodyPr/>
        <a:lstStyle/>
        <a:p>
          <a:endParaRPr lang="fr-FR"/>
        </a:p>
      </dgm:t>
    </dgm:pt>
    <dgm:pt modelId="{BECA6D89-0396-478E-9290-F911A9A06709}" type="pres">
      <dgm:prSet presAssocID="{75B8568F-81D9-44AF-A993-163BB5830275}" presName="rootConnector" presStyleLbl="node1" presStyleIdx="2" presStyleCnt="4"/>
      <dgm:spPr/>
      <dgm:t>
        <a:bodyPr/>
        <a:lstStyle/>
        <a:p>
          <a:endParaRPr lang="fr-FR"/>
        </a:p>
      </dgm:t>
    </dgm:pt>
    <dgm:pt modelId="{849E02D9-4D5D-4444-B080-FB514D72CB5E}" type="pres">
      <dgm:prSet presAssocID="{75B8568F-81D9-44AF-A993-163BB5830275}" presName="childShape" presStyleCnt="0"/>
      <dgm:spPr/>
    </dgm:pt>
    <dgm:pt modelId="{AF1AB86D-E83D-4333-BFE0-3E24AE8A26DC}" type="pres">
      <dgm:prSet presAssocID="{913889A8-5E21-4795-B80D-1F543A9C25FA}" presName="Name13" presStyleLbl="parChTrans1D2" presStyleIdx="10" presStyleCnt="20"/>
      <dgm:spPr/>
      <dgm:t>
        <a:bodyPr/>
        <a:lstStyle/>
        <a:p>
          <a:endParaRPr lang="fr-FR"/>
        </a:p>
      </dgm:t>
    </dgm:pt>
    <dgm:pt modelId="{D99B0F23-B193-45EA-A7AC-EBD495CEA3FE}" type="pres">
      <dgm:prSet presAssocID="{CC6397D0-1310-437F-B9DD-7C3BC7BE7240}" presName="childText" presStyleLbl="bgAcc1" presStyleIdx="10" presStyleCnt="20" custScaleX="1510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965646-D6B3-4997-A328-A956719E4154}" type="pres">
      <dgm:prSet presAssocID="{587B8651-F5E6-41E2-96D0-097B95A9B9B8}" presName="Name13" presStyleLbl="parChTrans1D2" presStyleIdx="11" presStyleCnt="20"/>
      <dgm:spPr/>
      <dgm:t>
        <a:bodyPr/>
        <a:lstStyle/>
        <a:p>
          <a:endParaRPr lang="fr-FR"/>
        </a:p>
      </dgm:t>
    </dgm:pt>
    <dgm:pt modelId="{8F75E8B0-2021-4E96-95B8-5D76652A53EF}" type="pres">
      <dgm:prSet presAssocID="{03177662-3B60-464F-B950-13E746B2061B}" presName="childText" presStyleLbl="bgAcc1" presStyleIdx="11" presStyleCnt="20" custScaleX="1510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07DB13-5208-43D6-B84E-E342AEE7F242}" type="pres">
      <dgm:prSet presAssocID="{FFC186E7-71B1-40C7-940C-37969BB6FB03}" presName="Name13" presStyleLbl="parChTrans1D2" presStyleIdx="12" presStyleCnt="20"/>
      <dgm:spPr/>
      <dgm:t>
        <a:bodyPr/>
        <a:lstStyle/>
        <a:p>
          <a:endParaRPr lang="fr-FR"/>
        </a:p>
      </dgm:t>
    </dgm:pt>
    <dgm:pt modelId="{5BA986A9-90F9-41A5-BE39-A479BBCD2E82}" type="pres">
      <dgm:prSet presAssocID="{BC13EF99-8003-4B80-8D10-F97021AD1715}" presName="childText" presStyleLbl="bgAcc1" presStyleIdx="12" presStyleCnt="20" custScaleX="1510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ACBC3F-57AC-4CFD-9667-C947775C311B}" type="pres">
      <dgm:prSet presAssocID="{B057826F-D414-4A72-BCB4-3683069D5644}" presName="Name13" presStyleLbl="parChTrans1D2" presStyleIdx="13" presStyleCnt="20"/>
      <dgm:spPr/>
      <dgm:t>
        <a:bodyPr/>
        <a:lstStyle/>
        <a:p>
          <a:endParaRPr lang="fr-FR"/>
        </a:p>
      </dgm:t>
    </dgm:pt>
    <dgm:pt modelId="{7ADD7E6A-DEDD-4CA3-9A54-C84A10D3D124}" type="pres">
      <dgm:prSet presAssocID="{08393CE8-88D9-49ED-BD82-AD2375582652}" presName="childText" presStyleLbl="bgAcc1" presStyleIdx="13" presStyleCnt="20" custScaleX="1510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51111D-20F3-4EE6-ACD7-A49880778385}" type="pres">
      <dgm:prSet presAssocID="{3B6DABF7-AA6B-4F1C-8A15-4A6E7548AE20}" presName="Name13" presStyleLbl="parChTrans1D2" presStyleIdx="14" presStyleCnt="20"/>
      <dgm:spPr/>
      <dgm:t>
        <a:bodyPr/>
        <a:lstStyle/>
        <a:p>
          <a:endParaRPr lang="fr-FR"/>
        </a:p>
      </dgm:t>
    </dgm:pt>
    <dgm:pt modelId="{A88DE669-6B76-4BDC-AFA6-3D75E3506B43}" type="pres">
      <dgm:prSet presAssocID="{6A536C8C-0934-4F80-9109-193C79A13ECD}" presName="childText" presStyleLbl="bgAcc1" presStyleIdx="14" presStyleCnt="20" custScaleX="1510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C416AF-EEE4-42D9-89A6-411D1CFE68E5}" type="pres">
      <dgm:prSet presAssocID="{49B0CC2B-34CC-4DA9-972C-0CF0C334D1F4}" presName="root" presStyleCnt="0"/>
      <dgm:spPr/>
    </dgm:pt>
    <dgm:pt modelId="{91036925-902B-4F65-AE92-980E006B2DCB}" type="pres">
      <dgm:prSet presAssocID="{49B0CC2B-34CC-4DA9-972C-0CF0C334D1F4}" presName="rootComposite" presStyleCnt="0"/>
      <dgm:spPr/>
    </dgm:pt>
    <dgm:pt modelId="{11176B1E-0B6D-4F96-8AC3-994961ED71C5}" type="pres">
      <dgm:prSet presAssocID="{49B0CC2B-34CC-4DA9-972C-0CF0C334D1F4}" presName="rootText" presStyleLbl="node1" presStyleIdx="3" presStyleCnt="4" custScaleX="67720"/>
      <dgm:spPr/>
      <dgm:t>
        <a:bodyPr/>
        <a:lstStyle/>
        <a:p>
          <a:endParaRPr lang="fr-FR"/>
        </a:p>
      </dgm:t>
    </dgm:pt>
    <dgm:pt modelId="{560BE887-7B0B-4690-82FF-8B729CC4CC62}" type="pres">
      <dgm:prSet presAssocID="{49B0CC2B-34CC-4DA9-972C-0CF0C334D1F4}" presName="rootConnector" presStyleLbl="node1" presStyleIdx="3" presStyleCnt="4"/>
      <dgm:spPr/>
      <dgm:t>
        <a:bodyPr/>
        <a:lstStyle/>
        <a:p>
          <a:endParaRPr lang="fr-FR"/>
        </a:p>
      </dgm:t>
    </dgm:pt>
    <dgm:pt modelId="{48B52213-41B7-47E6-84BF-BD005B3BBF77}" type="pres">
      <dgm:prSet presAssocID="{49B0CC2B-34CC-4DA9-972C-0CF0C334D1F4}" presName="childShape" presStyleCnt="0"/>
      <dgm:spPr/>
    </dgm:pt>
    <dgm:pt modelId="{51D51F14-CE0C-4210-B79F-740E95B11C3F}" type="pres">
      <dgm:prSet presAssocID="{891A1560-3BEB-4DAC-BF14-BF97F8CB60CC}" presName="Name13" presStyleLbl="parChTrans1D2" presStyleIdx="15" presStyleCnt="20"/>
      <dgm:spPr/>
      <dgm:t>
        <a:bodyPr/>
        <a:lstStyle/>
        <a:p>
          <a:endParaRPr lang="fr-FR"/>
        </a:p>
      </dgm:t>
    </dgm:pt>
    <dgm:pt modelId="{0B884EF0-7A1E-4ADF-AD14-27913FD93514}" type="pres">
      <dgm:prSet presAssocID="{F7631167-0E42-44D6-B488-51EA3B565701}" presName="childText" presStyleLbl="bgAcc1" presStyleIdx="15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F04D58-E927-48A4-9DC4-8B50D3B584D4}" type="pres">
      <dgm:prSet presAssocID="{D86E1471-95D2-4314-8EBA-DA2DEF1DFE3C}" presName="Name13" presStyleLbl="parChTrans1D2" presStyleIdx="16" presStyleCnt="20"/>
      <dgm:spPr/>
      <dgm:t>
        <a:bodyPr/>
        <a:lstStyle/>
        <a:p>
          <a:endParaRPr lang="fr-FR"/>
        </a:p>
      </dgm:t>
    </dgm:pt>
    <dgm:pt modelId="{9B981F1C-044B-492B-8C5B-A93CCECCF1EE}" type="pres">
      <dgm:prSet presAssocID="{29F719EC-11E7-4623-BFB2-5687B2D9B9D5}" presName="childText" presStyleLbl="bgAcc1" presStyleIdx="16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5AF8D9-F2F2-4FBA-B870-EE60216A707C}" type="pres">
      <dgm:prSet presAssocID="{B4D06925-7CCF-42AC-8179-3532C6A5C368}" presName="Name13" presStyleLbl="parChTrans1D2" presStyleIdx="17" presStyleCnt="20"/>
      <dgm:spPr/>
      <dgm:t>
        <a:bodyPr/>
        <a:lstStyle/>
        <a:p>
          <a:endParaRPr lang="fr-FR"/>
        </a:p>
      </dgm:t>
    </dgm:pt>
    <dgm:pt modelId="{7A8689AF-EADE-4A05-9589-B07E5FB05346}" type="pres">
      <dgm:prSet presAssocID="{5E0B1CCE-604F-43FF-B0D1-F50148E95D2D}" presName="childText" presStyleLbl="bgAcc1" presStyleIdx="17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79E1AC-D631-4AB7-A4A5-23ED2C778906}" type="pres">
      <dgm:prSet presAssocID="{1D0ADC35-1C0F-4BC8-8324-3B6EF883F7D7}" presName="Name13" presStyleLbl="parChTrans1D2" presStyleIdx="18" presStyleCnt="20"/>
      <dgm:spPr/>
      <dgm:t>
        <a:bodyPr/>
        <a:lstStyle/>
        <a:p>
          <a:endParaRPr lang="fr-FR"/>
        </a:p>
      </dgm:t>
    </dgm:pt>
    <dgm:pt modelId="{34121206-C7AB-4973-9CF8-32A2372B843E}" type="pres">
      <dgm:prSet presAssocID="{0C3601BC-D0A9-4B8F-B92A-1802518D9C4D}" presName="childText" presStyleLbl="bgAcc1" presStyleIdx="18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D2C503-F008-4F19-9149-592179FDDF0F}" type="pres">
      <dgm:prSet presAssocID="{930FCCFD-1BE7-465F-90F2-45E7F58338FC}" presName="Name13" presStyleLbl="parChTrans1D2" presStyleIdx="19" presStyleCnt="20"/>
      <dgm:spPr/>
      <dgm:t>
        <a:bodyPr/>
        <a:lstStyle/>
        <a:p>
          <a:endParaRPr lang="fr-FR"/>
        </a:p>
      </dgm:t>
    </dgm:pt>
    <dgm:pt modelId="{68D1FBE9-55F2-4942-99F3-9F82C7C856CB}" type="pres">
      <dgm:prSet presAssocID="{9D353117-4B6A-4B85-84B4-A8D11223D296}" presName="childText" presStyleLbl="bgAcc1" presStyleIdx="19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4CA3808-2DEA-4830-BE43-214C1DB4BD20}" type="presOf" srcId="{CC6397D0-1310-437F-B9DD-7C3BC7BE7240}" destId="{D99B0F23-B193-45EA-A7AC-EBD495CEA3FE}" srcOrd="0" destOrd="0" presId="urn:microsoft.com/office/officeart/2005/8/layout/hierarchy3"/>
    <dgm:cxn modelId="{21BE9B7B-B923-407F-9C79-AB6FD390768E}" srcId="{5CC11263-6B4A-4F3F-BD61-A28999EFA0C6}" destId="{75B8568F-81D9-44AF-A993-163BB5830275}" srcOrd="2" destOrd="0" parTransId="{19A12B22-81BD-4568-AAB3-C6527265F93C}" sibTransId="{81B08F36-4636-43EA-897F-1875106BF894}"/>
    <dgm:cxn modelId="{6705670F-C46B-4E3A-B6D5-6CAB9E961621}" type="presOf" srcId="{29F719EC-11E7-4623-BFB2-5687B2D9B9D5}" destId="{9B981F1C-044B-492B-8C5B-A93CCECCF1EE}" srcOrd="0" destOrd="0" presId="urn:microsoft.com/office/officeart/2005/8/layout/hierarchy3"/>
    <dgm:cxn modelId="{F0334398-1BDF-4414-9FA4-6C05A193A697}" type="presOf" srcId="{FBAB8947-6BC5-4FA5-9A43-926991B25792}" destId="{03B9A344-2385-4346-AB02-F4742B234D0F}" srcOrd="0" destOrd="0" presId="urn:microsoft.com/office/officeart/2005/8/layout/hierarchy3"/>
    <dgm:cxn modelId="{E610AA74-3D89-4BF6-9F61-AC261076ACF0}" type="presOf" srcId="{C8028408-CAEC-49F3-B2A7-7BEA3EF835FA}" destId="{A35BD0ED-D013-43CC-ACB7-5861C410AA78}" srcOrd="0" destOrd="0" presId="urn:microsoft.com/office/officeart/2005/8/layout/hierarchy3"/>
    <dgm:cxn modelId="{0630E7DD-4594-439A-ACD5-9A08E8CED8E7}" srcId="{5CC11263-6B4A-4F3F-BD61-A28999EFA0C6}" destId="{49B0CC2B-34CC-4DA9-972C-0CF0C334D1F4}" srcOrd="3" destOrd="0" parTransId="{086FA69A-156C-461F-8456-5AE6FFF115B5}" sibTransId="{FB432DAC-4D4F-4B99-A6C3-142D4363BC12}"/>
    <dgm:cxn modelId="{826A6728-EE05-4BF0-9CAB-3D5382258666}" type="presOf" srcId="{03177662-3B60-464F-B950-13E746B2061B}" destId="{8F75E8B0-2021-4E96-95B8-5D76652A53EF}" srcOrd="0" destOrd="0" presId="urn:microsoft.com/office/officeart/2005/8/layout/hierarchy3"/>
    <dgm:cxn modelId="{39C3C107-D179-4532-9F85-8F44960EA8AB}" type="presOf" srcId="{3A17E696-3B92-4CBB-B39B-661A941F92A4}" destId="{6B7A24E4-3AD0-476B-BEE1-17A5E003CF19}" srcOrd="0" destOrd="0" presId="urn:microsoft.com/office/officeart/2005/8/layout/hierarchy3"/>
    <dgm:cxn modelId="{FE257212-1C40-4BE6-A9C1-280F8AC2F69B}" srcId="{75B8568F-81D9-44AF-A993-163BB5830275}" destId="{03177662-3B60-464F-B950-13E746B2061B}" srcOrd="1" destOrd="0" parTransId="{587B8651-F5E6-41E2-96D0-097B95A9B9B8}" sibTransId="{A1BD084B-330E-4683-81FE-1A425ED53502}"/>
    <dgm:cxn modelId="{753C1C1A-DBE3-4D11-BE07-3720213E4ACD}" type="presOf" srcId="{49B0CC2B-34CC-4DA9-972C-0CF0C334D1F4}" destId="{560BE887-7B0B-4690-82FF-8B729CC4CC62}" srcOrd="1" destOrd="0" presId="urn:microsoft.com/office/officeart/2005/8/layout/hierarchy3"/>
    <dgm:cxn modelId="{EBE07DDB-C6C5-498F-B394-CAA1E58255CC}" srcId="{49B0CC2B-34CC-4DA9-972C-0CF0C334D1F4}" destId="{5E0B1CCE-604F-43FF-B0D1-F50148E95D2D}" srcOrd="2" destOrd="0" parTransId="{B4D06925-7CCF-42AC-8179-3532C6A5C368}" sibTransId="{5DECC63A-7528-408A-91CD-AE9A0F86CF11}"/>
    <dgm:cxn modelId="{9C4B069E-FFED-47EA-88B0-A11503E5CD39}" type="presOf" srcId="{913889A8-5E21-4795-B80D-1F543A9C25FA}" destId="{AF1AB86D-E83D-4333-BFE0-3E24AE8A26DC}" srcOrd="0" destOrd="0" presId="urn:microsoft.com/office/officeart/2005/8/layout/hierarchy3"/>
    <dgm:cxn modelId="{B1AE019A-B717-4F0D-86A2-A9DF10A8B6E7}" srcId="{49B0CC2B-34CC-4DA9-972C-0CF0C334D1F4}" destId="{29F719EC-11E7-4623-BFB2-5687B2D9B9D5}" srcOrd="1" destOrd="0" parTransId="{D86E1471-95D2-4314-8EBA-DA2DEF1DFE3C}" sibTransId="{6FB0A5B5-8FB6-46FF-B2FD-C018D419E30B}"/>
    <dgm:cxn modelId="{1E0A81F7-3988-4D8B-B909-7FF31AD174F4}" type="presOf" srcId="{5CC11263-6B4A-4F3F-BD61-A28999EFA0C6}" destId="{D209ACD5-44BA-4E74-AF4D-B6C16B7B4FC9}" srcOrd="0" destOrd="0" presId="urn:microsoft.com/office/officeart/2005/8/layout/hierarchy3"/>
    <dgm:cxn modelId="{20E427ED-5176-4083-8285-58B24F1BAE37}" type="presOf" srcId="{9D353117-4B6A-4B85-84B4-A8D11223D296}" destId="{68D1FBE9-55F2-4942-99F3-9F82C7C856CB}" srcOrd="0" destOrd="0" presId="urn:microsoft.com/office/officeart/2005/8/layout/hierarchy3"/>
    <dgm:cxn modelId="{2CBFE948-BFBD-4625-A702-BB6CFFA73A93}" type="presOf" srcId="{4F809295-2D66-42F1-98DA-BF516587A765}" destId="{851AC23D-32A1-4DD6-B963-2C1D3CF0423B}" srcOrd="1" destOrd="0" presId="urn:microsoft.com/office/officeart/2005/8/layout/hierarchy3"/>
    <dgm:cxn modelId="{D3E58238-7F1C-4FA2-A6B9-619D2F274E37}" srcId="{4F809295-2D66-42F1-98DA-BF516587A765}" destId="{C8028408-CAEC-49F3-B2A7-7BEA3EF835FA}" srcOrd="4" destOrd="0" parTransId="{42194C56-F684-466A-9428-6795A939C9FC}" sibTransId="{8C22947C-4446-4227-9F22-BE461D58CEB4}"/>
    <dgm:cxn modelId="{9A893FDB-CA7B-4C07-9AC6-F06E09A41C10}" srcId="{4F809295-2D66-42F1-98DA-BF516587A765}" destId="{870394E6-1983-482B-8699-4A12BF28E1D2}" srcOrd="1" destOrd="0" parTransId="{9E63ADAD-73A7-4BBE-8907-13550FAD2FC8}" sibTransId="{7944D781-F740-417D-97B9-8A6FB4C33125}"/>
    <dgm:cxn modelId="{B541624F-5B24-4D31-9C23-78BEEAE04DC5}" srcId="{49B0CC2B-34CC-4DA9-972C-0CF0C334D1F4}" destId="{F7631167-0E42-44D6-B488-51EA3B565701}" srcOrd="0" destOrd="0" parTransId="{891A1560-3BEB-4DAC-BF14-BF97F8CB60CC}" sibTransId="{8E033445-1C25-4087-8798-3762B70737CE}"/>
    <dgm:cxn modelId="{6F6717E8-AE65-406D-B1D3-11DBE41E3205}" srcId="{5CC11263-6B4A-4F3F-BD61-A28999EFA0C6}" destId="{4F809295-2D66-42F1-98DA-BF516587A765}" srcOrd="1" destOrd="0" parTransId="{874EC38E-75D7-471A-B452-E9ABAB52BCAD}" sibTransId="{54449314-BF8F-485D-9677-BB01082D109B}"/>
    <dgm:cxn modelId="{B5E45B26-E35E-4F47-873E-8CB9C06AB335}" type="presOf" srcId="{AF4F5098-281A-4C24-A4AC-2ED3089B6947}" destId="{B5937136-5E48-44E0-9386-36596FD4C3E4}" srcOrd="0" destOrd="0" presId="urn:microsoft.com/office/officeart/2005/8/layout/hierarchy3"/>
    <dgm:cxn modelId="{486A0E00-7942-4FA1-9C2C-2CC401CBC80A}" srcId="{5CC11263-6B4A-4F3F-BD61-A28999EFA0C6}" destId="{FBAB8947-6BC5-4FA5-9A43-926991B25792}" srcOrd="0" destOrd="0" parTransId="{B5F9C0B4-3445-44EA-BFE9-9097D209402A}" sibTransId="{FF287854-314E-4B61-8BA3-F5F43996B254}"/>
    <dgm:cxn modelId="{0F12D2AF-C326-487D-8987-9CAEF374621D}" type="presOf" srcId="{5B1FE1EA-9E84-4E9E-A4F9-C2021693B45E}" destId="{8465C153-CEB3-42B3-9E03-674C3B18819A}" srcOrd="0" destOrd="0" presId="urn:microsoft.com/office/officeart/2005/8/layout/hierarchy3"/>
    <dgm:cxn modelId="{8C6C60D5-6E5A-4B80-8DD8-A7A3700CDA49}" type="presOf" srcId="{9E63ADAD-73A7-4BBE-8907-13550FAD2FC8}" destId="{692C27EC-61DD-4AB3-80EF-1CF585C3A599}" srcOrd="0" destOrd="0" presId="urn:microsoft.com/office/officeart/2005/8/layout/hierarchy3"/>
    <dgm:cxn modelId="{6485C1BF-EF8A-4FD0-9EF8-8056A5FFD902}" type="presOf" srcId="{42194C56-F684-466A-9428-6795A939C9FC}" destId="{35D07BF9-1A20-451C-A3FD-1F017D609573}" srcOrd="0" destOrd="0" presId="urn:microsoft.com/office/officeart/2005/8/layout/hierarchy3"/>
    <dgm:cxn modelId="{6C9F9A8E-6490-4A8D-B044-784F56CA7513}" srcId="{75B8568F-81D9-44AF-A993-163BB5830275}" destId="{08393CE8-88D9-49ED-BD82-AD2375582652}" srcOrd="3" destOrd="0" parTransId="{B057826F-D414-4A72-BCB4-3683069D5644}" sibTransId="{028B6859-0A61-475D-9C20-9CC62261EC48}"/>
    <dgm:cxn modelId="{B94E67D3-8A4C-4013-B2EA-5A3606474ACF}" type="presOf" srcId="{E2C4B2DF-ECD8-4747-BBCB-61100A682E2E}" destId="{C63455E6-9C1C-4BED-9ED9-FF620B96503E}" srcOrd="0" destOrd="0" presId="urn:microsoft.com/office/officeart/2005/8/layout/hierarchy3"/>
    <dgm:cxn modelId="{D63282FD-AE0F-4BED-8917-7BD4AABA4EF8}" srcId="{4F809295-2D66-42F1-98DA-BF516587A765}" destId="{5B1FE1EA-9E84-4E9E-A4F9-C2021693B45E}" srcOrd="2" destOrd="0" parTransId="{1710CC73-77ED-474C-84C7-090B57CCC1FD}" sibTransId="{4ADA0426-4C7C-4E1F-A047-3460524C9905}"/>
    <dgm:cxn modelId="{234903F6-9A64-4AE4-B6AA-B75B82E15BA3}" srcId="{49B0CC2B-34CC-4DA9-972C-0CF0C334D1F4}" destId="{9D353117-4B6A-4B85-84B4-A8D11223D296}" srcOrd="4" destOrd="0" parTransId="{930FCCFD-1BE7-465F-90F2-45E7F58338FC}" sibTransId="{B76F5674-CF08-41D7-B973-767FE17B4ADB}"/>
    <dgm:cxn modelId="{4181844A-9718-4E24-A8F6-550B640C4B03}" srcId="{4F809295-2D66-42F1-98DA-BF516587A765}" destId="{50D1E631-9981-4242-9890-A171CF90E1DE}" srcOrd="0" destOrd="0" parTransId="{E2C4B2DF-ECD8-4747-BBCB-61100A682E2E}" sibTransId="{8D4E73EB-0723-4A75-94D6-A3CE0F10251F}"/>
    <dgm:cxn modelId="{69414F56-BC42-42DB-8123-B305D17BD08E}" type="presOf" srcId="{BC13EF99-8003-4B80-8D10-F97021AD1715}" destId="{5BA986A9-90F9-41A5-BE39-A479BBCD2E82}" srcOrd="0" destOrd="0" presId="urn:microsoft.com/office/officeart/2005/8/layout/hierarchy3"/>
    <dgm:cxn modelId="{CCBD4196-265C-457A-A3F2-F2449718447D}" srcId="{4F809295-2D66-42F1-98DA-BF516587A765}" destId="{041C1678-6973-4E9B-A516-4018EA23035B}" srcOrd="3" destOrd="0" parTransId="{E2143A4A-3601-4337-A5A0-9E625ED8C81A}" sibTransId="{C0611E26-8615-46BB-9800-2BB93493A876}"/>
    <dgm:cxn modelId="{CF71F0AC-9C26-41AD-A775-B3CE22EC5D6A}" type="presOf" srcId="{75B8568F-81D9-44AF-A993-163BB5830275}" destId="{BECA6D89-0396-478E-9290-F911A9A06709}" srcOrd="1" destOrd="0" presId="urn:microsoft.com/office/officeart/2005/8/layout/hierarchy3"/>
    <dgm:cxn modelId="{7E57351C-7E68-4B24-8B20-73E5B25B3B85}" srcId="{FBAB8947-6BC5-4FA5-9A43-926991B25792}" destId="{3BB03B66-28E6-4182-BEB8-5E4563C66CF2}" srcOrd="3" destOrd="0" parTransId="{04F42904-A777-461E-B420-2753B1B66ED9}" sibTransId="{BECDBA3F-1BCC-4E83-8890-2B5939E8D677}"/>
    <dgm:cxn modelId="{417C7FA3-296B-483E-87F4-F0F0D6393D8D}" srcId="{75B8568F-81D9-44AF-A993-163BB5830275}" destId="{BC13EF99-8003-4B80-8D10-F97021AD1715}" srcOrd="2" destOrd="0" parTransId="{FFC186E7-71B1-40C7-940C-37969BB6FB03}" sibTransId="{D355F002-6E13-43D2-9D80-394853AEB4F2}"/>
    <dgm:cxn modelId="{D154E5D8-14FC-403B-8F30-79531911C5A6}" type="presOf" srcId="{3BB03B66-28E6-4182-BEB8-5E4563C66CF2}" destId="{4E0142C1-B12B-4ED4-BB58-7BA3E4A01488}" srcOrd="0" destOrd="0" presId="urn:microsoft.com/office/officeart/2005/8/layout/hierarchy3"/>
    <dgm:cxn modelId="{059EC1B5-43CE-4A36-A625-EDF4DB1E88F5}" type="presOf" srcId="{50D1E631-9981-4242-9890-A171CF90E1DE}" destId="{C465667D-752F-41DF-8AC5-635B40391D32}" srcOrd="0" destOrd="0" presId="urn:microsoft.com/office/officeart/2005/8/layout/hierarchy3"/>
    <dgm:cxn modelId="{53D66756-C167-4341-8086-DBFF342D76A8}" type="presOf" srcId="{49B0CC2B-34CC-4DA9-972C-0CF0C334D1F4}" destId="{11176B1E-0B6D-4F96-8AC3-994961ED71C5}" srcOrd="0" destOrd="0" presId="urn:microsoft.com/office/officeart/2005/8/layout/hierarchy3"/>
    <dgm:cxn modelId="{47CF4F9E-C99F-446E-A666-5C07A769FDEF}" type="presOf" srcId="{6A536C8C-0934-4F80-9109-193C79A13ECD}" destId="{A88DE669-6B76-4BDC-AFA6-3D75E3506B43}" srcOrd="0" destOrd="0" presId="urn:microsoft.com/office/officeart/2005/8/layout/hierarchy3"/>
    <dgm:cxn modelId="{2E8B3F80-75B1-4F0A-8519-9A42918185CC}" type="presOf" srcId="{7B232744-11D2-48B9-8DE9-0FD58466B780}" destId="{F998431A-07AB-411F-98B2-A680EABD4F2B}" srcOrd="0" destOrd="0" presId="urn:microsoft.com/office/officeart/2005/8/layout/hierarchy3"/>
    <dgm:cxn modelId="{56C17590-DE72-4E49-BD47-AE361B964205}" type="presOf" srcId="{870394E6-1983-482B-8699-4A12BF28E1D2}" destId="{FE4A2059-311C-4F29-9FE9-803C93B15AF3}" srcOrd="0" destOrd="0" presId="urn:microsoft.com/office/officeart/2005/8/layout/hierarchy3"/>
    <dgm:cxn modelId="{FCD1D807-1D8A-41D4-8050-2D68ACB67435}" type="presOf" srcId="{D86E1471-95D2-4314-8EBA-DA2DEF1DFE3C}" destId="{EBF04D58-E927-48A4-9DC4-8B50D3B584D4}" srcOrd="0" destOrd="0" presId="urn:microsoft.com/office/officeart/2005/8/layout/hierarchy3"/>
    <dgm:cxn modelId="{95BC79F6-DEA3-4D23-ACDC-E97569FC1EF9}" type="presOf" srcId="{B4D06925-7CCF-42AC-8179-3532C6A5C368}" destId="{535AF8D9-F2F2-4FBA-B870-EE60216A707C}" srcOrd="0" destOrd="0" presId="urn:microsoft.com/office/officeart/2005/8/layout/hierarchy3"/>
    <dgm:cxn modelId="{030A7F83-D53C-44AC-B12E-F7799F3D8358}" type="presOf" srcId="{1D0ADC35-1C0F-4BC8-8324-3B6EF883F7D7}" destId="{6179E1AC-D631-4AB7-A4A5-23ED2C778906}" srcOrd="0" destOrd="0" presId="urn:microsoft.com/office/officeart/2005/8/layout/hierarchy3"/>
    <dgm:cxn modelId="{5920D190-BA16-4470-9FE9-F007ACA79569}" type="presOf" srcId="{4F809295-2D66-42F1-98DA-BF516587A765}" destId="{178A814D-CDE4-40BB-B23E-82E98A52D398}" srcOrd="0" destOrd="0" presId="urn:microsoft.com/office/officeart/2005/8/layout/hierarchy3"/>
    <dgm:cxn modelId="{367164CF-EF05-40BB-870C-26896462FC7B}" srcId="{FBAB8947-6BC5-4FA5-9A43-926991B25792}" destId="{CBBBEFE8-40E4-4568-BFB1-1BCA770D776B}" srcOrd="0" destOrd="0" parTransId="{9EDFF1DB-DEDB-418C-A100-97163617924D}" sibTransId="{B2966B2F-EEB2-46D0-9A9C-A6BFD2B28202}"/>
    <dgm:cxn modelId="{AF04A8CA-6372-49C8-A291-5E9944692FF8}" type="presOf" srcId="{08393CE8-88D9-49ED-BD82-AD2375582652}" destId="{7ADD7E6A-DEDD-4CA3-9A54-C84A10D3D124}" srcOrd="0" destOrd="0" presId="urn:microsoft.com/office/officeart/2005/8/layout/hierarchy3"/>
    <dgm:cxn modelId="{B44E4233-63B4-4E09-80F6-A6D37DD09B61}" type="presOf" srcId="{FBAB8947-6BC5-4FA5-9A43-926991B25792}" destId="{C49D4E3E-9B8C-4F0E-A60F-45AE35E571BB}" srcOrd="1" destOrd="0" presId="urn:microsoft.com/office/officeart/2005/8/layout/hierarchy3"/>
    <dgm:cxn modelId="{4C324A76-B371-4E70-8A13-3B0CEDEE8ED9}" type="presOf" srcId="{04F42904-A777-461E-B420-2753B1B66ED9}" destId="{CC218B17-3E30-4A8F-B94A-AF6878845892}" srcOrd="0" destOrd="0" presId="urn:microsoft.com/office/officeart/2005/8/layout/hierarchy3"/>
    <dgm:cxn modelId="{203A38D2-55AE-4548-B506-38DAF5E8B958}" srcId="{49B0CC2B-34CC-4DA9-972C-0CF0C334D1F4}" destId="{0C3601BC-D0A9-4B8F-B92A-1802518D9C4D}" srcOrd="3" destOrd="0" parTransId="{1D0ADC35-1C0F-4BC8-8324-3B6EF883F7D7}" sibTransId="{1BBD0598-4769-494D-8883-277BCD92FE6A}"/>
    <dgm:cxn modelId="{6469B499-6D20-4EDE-88EC-C7B8CE79A87C}" type="presOf" srcId="{891A1560-3BEB-4DAC-BF14-BF97F8CB60CC}" destId="{51D51F14-CE0C-4210-B79F-740E95B11C3F}" srcOrd="0" destOrd="0" presId="urn:microsoft.com/office/officeart/2005/8/layout/hierarchy3"/>
    <dgm:cxn modelId="{0C588CDB-E16F-46E8-BD57-69470C33255F}" type="presOf" srcId="{E2143A4A-3601-4337-A5A0-9E625ED8C81A}" destId="{EE29500A-A7B2-4138-8EDC-EA1F506A169E}" srcOrd="0" destOrd="0" presId="urn:microsoft.com/office/officeart/2005/8/layout/hierarchy3"/>
    <dgm:cxn modelId="{9331AD2B-E389-4FCD-B46A-AF9B1E3FEB2C}" type="presOf" srcId="{930FCCFD-1BE7-465F-90F2-45E7F58338FC}" destId="{8FD2C503-F008-4F19-9149-592179FDDF0F}" srcOrd="0" destOrd="0" presId="urn:microsoft.com/office/officeart/2005/8/layout/hierarchy3"/>
    <dgm:cxn modelId="{53510148-5421-4F8A-AA14-1D06829FC881}" srcId="{75B8568F-81D9-44AF-A993-163BB5830275}" destId="{CC6397D0-1310-437F-B9DD-7C3BC7BE7240}" srcOrd="0" destOrd="0" parTransId="{913889A8-5E21-4795-B80D-1F543A9C25FA}" sibTransId="{40558182-DA63-4C3C-BFB7-7EA0E6EA4B63}"/>
    <dgm:cxn modelId="{793A4BE1-5A49-454C-BD1B-F876C3C02342}" type="presOf" srcId="{5E0B1CCE-604F-43FF-B0D1-F50148E95D2D}" destId="{7A8689AF-EADE-4A05-9589-B07E5FB05346}" srcOrd="0" destOrd="0" presId="urn:microsoft.com/office/officeart/2005/8/layout/hierarchy3"/>
    <dgm:cxn modelId="{CD5E2AAD-07F4-4027-ABC4-B29DBCB21DDC}" type="presOf" srcId="{FFC186E7-71B1-40C7-940C-37969BB6FB03}" destId="{EB07DB13-5208-43D6-B84E-E342AEE7F242}" srcOrd="0" destOrd="0" presId="urn:microsoft.com/office/officeart/2005/8/layout/hierarchy3"/>
    <dgm:cxn modelId="{3A3C32E0-4832-47BD-BB9A-519A8270D0DA}" type="presOf" srcId="{5C34A99E-2859-4EB5-826D-564C7F5FE03B}" destId="{7ED5CE09-A655-4548-B153-C49A51416E63}" srcOrd="0" destOrd="0" presId="urn:microsoft.com/office/officeart/2005/8/layout/hierarchy3"/>
    <dgm:cxn modelId="{02770036-B084-421C-A754-4B0121E85265}" type="presOf" srcId="{9EDFF1DB-DEDB-418C-A100-97163617924D}" destId="{8A5AD943-CAA3-4C57-99BA-E36F11059166}" srcOrd="0" destOrd="0" presId="urn:microsoft.com/office/officeart/2005/8/layout/hierarchy3"/>
    <dgm:cxn modelId="{3A97BA6F-0EB2-489A-A4FA-27845D4ABE21}" type="presOf" srcId="{587B8651-F5E6-41E2-96D0-097B95A9B9B8}" destId="{71965646-D6B3-4997-A328-A956719E4154}" srcOrd="0" destOrd="0" presId="urn:microsoft.com/office/officeart/2005/8/layout/hierarchy3"/>
    <dgm:cxn modelId="{3C40E651-A1F7-4583-93A1-43CF2A0B4AB6}" type="presOf" srcId="{041C1678-6973-4E9B-A516-4018EA23035B}" destId="{427AFB13-7D78-4311-B80C-8513C4434314}" srcOrd="0" destOrd="0" presId="urn:microsoft.com/office/officeart/2005/8/layout/hierarchy3"/>
    <dgm:cxn modelId="{DB5ECD41-DAEA-48C5-B1D2-917090F98BB3}" type="presOf" srcId="{B057826F-D414-4A72-BCB4-3683069D5644}" destId="{A8ACBC3F-57AC-4CFD-9667-C947775C311B}" srcOrd="0" destOrd="0" presId="urn:microsoft.com/office/officeart/2005/8/layout/hierarchy3"/>
    <dgm:cxn modelId="{942F55BC-F3F2-4E45-AB19-D69183B908D9}" type="presOf" srcId="{7178DD3B-35C1-40C9-8C6E-50C225E857DF}" destId="{729EB42B-0F3F-46B8-8509-91DBADB8C3DF}" srcOrd="0" destOrd="0" presId="urn:microsoft.com/office/officeart/2005/8/layout/hierarchy3"/>
    <dgm:cxn modelId="{CF794A84-8E50-4FEE-A74E-E78737F47BE6}" type="presOf" srcId="{3B6DABF7-AA6B-4F1C-8A15-4A6E7548AE20}" destId="{4F51111D-20F3-4EE6-ACD7-A49880778385}" srcOrd="0" destOrd="0" presId="urn:microsoft.com/office/officeart/2005/8/layout/hierarchy3"/>
    <dgm:cxn modelId="{003F7E37-5083-4432-B025-9FDF8468F3DA}" type="presOf" srcId="{3803C16F-AEE9-4681-98C0-08AAD6E84B61}" destId="{DA7E4DC6-BC97-46A5-961D-E09F17E820FC}" srcOrd="0" destOrd="0" presId="urn:microsoft.com/office/officeart/2005/8/layout/hierarchy3"/>
    <dgm:cxn modelId="{03BEF577-B666-4D5D-8ABB-47953FAD2ED5}" type="presOf" srcId="{CBBBEFE8-40E4-4568-BFB1-1BCA770D776B}" destId="{A93F4FA8-1A9F-48DB-A535-CBAC8584E2C8}" srcOrd="0" destOrd="0" presId="urn:microsoft.com/office/officeart/2005/8/layout/hierarchy3"/>
    <dgm:cxn modelId="{7D678228-D0CC-49B0-B2CD-9C39B207BACE}" type="presOf" srcId="{F7631167-0E42-44D6-B488-51EA3B565701}" destId="{0B884EF0-7A1E-4ADF-AD14-27913FD93514}" srcOrd="0" destOrd="0" presId="urn:microsoft.com/office/officeart/2005/8/layout/hierarchy3"/>
    <dgm:cxn modelId="{FC5B3793-9B0D-407D-B406-26C4AC859692}" srcId="{FBAB8947-6BC5-4FA5-9A43-926991B25792}" destId="{AF4F5098-281A-4C24-A4AC-2ED3089B6947}" srcOrd="4" destOrd="0" parTransId="{3803C16F-AEE9-4681-98C0-08AAD6E84B61}" sibTransId="{166A11FE-7160-48C5-AFD4-BD950AF5B427}"/>
    <dgm:cxn modelId="{7FB0C4F9-E47B-4168-AF71-34C2386F63F8}" srcId="{75B8568F-81D9-44AF-A993-163BB5830275}" destId="{6A536C8C-0934-4F80-9109-193C79A13ECD}" srcOrd="4" destOrd="0" parTransId="{3B6DABF7-AA6B-4F1C-8A15-4A6E7548AE20}" sibTransId="{837C62F2-658E-4955-87CB-22E28E665CE3}"/>
    <dgm:cxn modelId="{69A0AB7F-7B7D-44E4-9B9D-B27684B3C062}" type="presOf" srcId="{0C3601BC-D0A9-4B8F-B92A-1802518D9C4D}" destId="{34121206-C7AB-4973-9CF8-32A2372B843E}" srcOrd="0" destOrd="0" presId="urn:microsoft.com/office/officeart/2005/8/layout/hierarchy3"/>
    <dgm:cxn modelId="{71FC986C-CF56-48D3-8D04-D84678CAF1E9}" type="presOf" srcId="{1710CC73-77ED-474C-84C7-090B57CCC1FD}" destId="{16563E98-8176-40AA-A730-95B4DB4725D3}" srcOrd="0" destOrd="0" presId="urn:microsoft.com/office/officeart/2005/8/layout/hierarchy3"/>
    <dgm:cxn modelId="{B6FF24D2-DDB7-4FDC-A5BC-EBCA319FF960}" type="presOf" srcId="{75B8568F-81D9-44AF-A993-163BB5830275}" destId="{28A7883A-D180-4BA7-B47D-85FF33FDCBD2}" srcOrd="0" destOrd="0" presId="urn:microsoft.com/office/officeart/2005/8/layout/hierarchy3"/>
    <dgm:cxn modelId="{9A862BA3-3823-4890-9010-AD47435952A3}" srcId="{FBAB8947-6BC5-4FA5-9A43-926991B25792}" destId="{7178DD3B-35C1-40C9-8C6E-50C225E857DF}" srcOrd="2" destOrd="0" parTransId="{3A17E696-3B92-4CBB-B39B-661A941F92A4}" sibTransId="{A67D07F9-C635-438F-8BD9-0398C304B67C}"/>
    <dgm:cxn modelId="{745D76CA-60EA-4959-9498-720CAE47FA36}" srcId="{FBAB8947-6BC5-4FA5-9A43-926991B25792}" destId="{7B232744-11D2-48B9-8DE9-0FD58466B780}" srcOrd="1" destOrd="0" parTransId="{5C34A99E-2859-4EB5-826D-564C7F5FE03B}" sibTransId="{D2031D39-34C7-4530-AF16-A4A8D51BB882}"/>
    <dgm:cxn modelId="{EFEF79D1-FCBB-4E5F-A3BE-34DAE48958A4}" type="presParOf" srcId="{D209ACD5-44BA-4E74-AF4D-B6C16B7B4FC9}" destId="{34DEA2E9-5754-4C05-91AB-44B178242B58}" srcOrd="0" destOrd="0" presId="urn:microsoft.com/office/officeart/2005/8/layout/hierarchy3"/>
    <dgm:cxn modelId="{D6164588-F197-4DF5-8F5A-96F2B67F2EBC}" type="presParOf" srcId="{34DEA2E9-5754-4C05-91AB-44B178242B58}" destId="{C96C1E8C-B472-49D7-9728-0F9F7661862F}" srcOrd="0" destOrd="0" presId="urn:microsoft.com/office/officeart/2005/8/layout/hierarchy3"/>
    <dgm:cxn modelId="{9E5BB80B-7F5F-44E7-88B1-5728ABC087C8}" type="presParOf" srcId="{C96C1E8C-B472-49D7-9728-0F9F7661862F}" destId="{03B9A344-2385-4346-AB02-F4742B234D0F}" srcOrd="0" destOrd="0" presId="urn:microsoft.com/office/officeart/2005/8/layout/hierarchy3"/>
    <dgm:cxn modelId="{CD05D981-0A25-448C-BD9A-17D57F4B4D51}" type="presParOf" srcId="{C96C1E8C-B472-49D7-9728-0F9F7661862F}" destId="{C49D4E3E-9B8C-4F0E-A60F-45AE35E571BB}" srcOrd="1" destOrd="0" presId="urn:microsoft.com/office/officeart/2005/8/layout/hierarchy3"/>
    <dgm:cxn modelId="{75E27DCF-4D9D-4145-AD0B-E1732C32B08D}" type="presParOf" srcId="{34DEA2E9-5754-4C05-91AB-44B178242B58}" destId="{04A29364-80C1-4DCE-BB06-2AC60DDD91B6}" srcOrd="1" destOrd="0" presId="urn:microsoft.com/office/officeart/2005/8/layout/hierarchy3"/>
    <dgm:cxn modelId="{A8D7B1D6-3553-4677-AF06-13741BD2AE17}" type="presParOf" srcId="{04A29364-80C1-4DCE-BB06-2AC60DDD91B6}" destId="{8A5AD943-CAA3-4C57-99BA-E36F11059166}" srcOrd="0" destOrd="0" presId="urn:microsoft.com/office/officeart/2005/8/layout/hierarchy3"/>
    <dgm:cxn modelId="{2177053A-ADCF-4DF6-A0EA-B900EC207505}" type="presParOf" srcId="{04A29364-80C1-4DCE-BB06-2AC60DDD91B6}" destId="{A93F4FA8-1A9F-48DB-A535-CBAC8584E2C8}" srcOrd="1" destOrd="0" presId="urn:microsoft.com/office/officeart/2005/8/layout/hierarchy3"/>
    <dgm:cxn modelId="{A01EEA9E-90A2-4B88-8DA8-67680CD4F40A}" type="presParOf" srcId="{04A29364-80C1-4DCE-BB06-2AC60DDD91B6}" destId="{7ED5CE09-A655-4548-B153-C49A51416E63}" srcOrd="2" destOrd="0" presId="urn:microsoft.com/office/officeart/2005/8/layout/hierarchy3"/>
    <dgm:cxn modelId="{6E756B30-7500-4F96-8C8A-3B18B9CCCE69}" type="presParOf" srcId="{04A29364-80C1-4DCE-BB06-2AC60DDD91B6}" destId="{F998431A-07AB-411F-98B2-A680EABD4F2B}" srcOrd="3" destOrd="0" presId="urn:microsoft.com/office/officeart/2005/8/layout/hierarchy3"/>
    <dgm:cxn modelId="{C5EC66A5-FAE8-4609-868D-A6B39820E77E}" type="presParOf" srcId="{04A29364-80C1-4DCE-BB06-2AC60DDD91B6}" destId="{6B7A24E4-3AD0-476B-BEE1-17A5E003CF19}" srcOrd="4" destOrd="0" presId="urn:microsoft.com/office/officeart/2005/8/layout/hierarchy3"/>
    <dgm:cxn modelId="{A58E6BB4-D55C-4C67-920E-B9FB22F2D44D}" type="presParOf" srcId="{04A29364-80C1-4DCE-BB06-2AC60DDD91B6}" destId="{729EB42B-0F3F-46B8-8509-91DBADB8C3DF}" srcOrd="5" destOrd="0" presId="urn:microsoft.com/office/officeart/2005/8/layout/hierarchy3"/>
    <dgm:cxn modelId="{467A4C2B-A7BD-496E-81F8-47165BDDB9EB}" type="presParOf" srcId="{04A29364-80C1-4DCE-BB06-2AC60DDD91B6}" destId="{CC218B17-3E30-4A8F-B94A-AF6878845892}" srcOrd="6" destOrd="0" presId="urn:microsoft.com/office/officeart/2005/8/layout/hierarchy3"/>
    <dgm:cxn modelId="{3268FE98-5AE9-4EA7-948F-57688A230702}" type="presParOf" srcId="{04A29364-80C1-4DCE-BB06-2AC60DDD91B6}" destId="{4E0142C1-B12B-4ED4-BB58-7BA3E4A01488}" srcOrd="7" destOrd="0" presId="urn:microsoft.com/office/officeart/2005/8/layout/hierarchy3"/>
    <dgm:cxn modelId="{E8EC0148-E30C-4297-8C33-5BC66DBEE959}" type="presParOf" srcId="{04A29364-80C1-4DCE-BB06-2AC60DDD91B6}" destId="{DA7E4DC6-BC97-46A5-961D-E09F17E820FC}" srcOrd="8" destOrd="0" presId="urn:microsoft.com/office/officeart/2005/8/layout/hierarchy3"/>
    <dgm:cxn modelId="{B17D8A5E-5B2F-4E16-878D-3B6CAB0083C2}" type="presParOf" srcId="{04A29364-80C1-4DCE-BB06-2AC60DDD91B6}" destId="{B5937136-5E48-44E0-9386-36596FD4C3E4}" srcOrd="9" destOrd="0" presId="urn:microsoft.com/office/officeart/2005/8/layout/hierarchy3"/>
    <dgm:cxn modelId="{FCB07843-230C-4589-990D-3E950A2BDAB5}" type="presParOf" srcId="{D209ACD5-44BA-4E74-AF4D-B6C16B7B4FC9}" destId="{53F51BC3-C8EF-4432-A40C-1048E4B87F96}" srcOrd="1" destOrd="0" presId="urn:microsoft.com/office/officeart/2005/8/layout/hierarchy3"/>
    <dgm:cxn modelId="{195961FC-5E6A-4384-99DD-B76E4CB3C94C}" type="presParOf" srcId="{53F51BC3-C8EF-4432-A40C-1048E4B87F96}" destId="{F9EB2F98-0DC5-4668-B1EC-AE56C7143C68}" srcOrd="0" destOrd="0" presId="urn:microsoft.com/office/officeart/2005/8/layout/hierarchy3"/>
    <dgm:cxn modelId="{E736CBAF-C91E-46F2-8536-A822DDC6AD32}" type="presParOf" srcId="{F9EB2F98-0DC5-4668-B1EC-AE56C7143C68}" destId="{178A814D-CDE4-40BB-B23E-82E98A52D398}" srcOrd="0" destOrd="0" presId="urn:microsoft.com/office/officeart/2005/8/layout/hierarchy3"/>
    <dgm:cxn modelId="{27D241CA-A88C-4F6E-B6DB-0555EFF4492C}" type="presParOf" srcId="{F9EB2F98-0DC5-4668-B1EC-AE56C7143C68}" destId="{851AC23D-32A1-4DD6-B963-2C1D3CF0423B}" srcOrd="1" destOrd="0" presId="urn:microsoft.com/office/officeart/2005/8/layout/hierarchy3"/>
    <dgm:cxn modelId="{E2E156F6-E04B-4D73-AE5A-0A05FD9855C7}" type="presParOf" srcId="{53F51BC3-C8EF-4432-A40C-1048E4B87F96}" destId="{DB06CB0D-8C2C-488C-9881-0A9A0C624452}" srcOrd="1" destOrd="0" presId="urn:microsoft.com/office/officeart/2005/8/layout/hierarchy3"/>
    <dgm:cxn modelId="{D9B404E3-565D-4DBD-AEF9-D93062695238}" type="presParOf" srcId="{DB06CB0D-8C2C-488C-9881-0A9A0C624452}" destId="{C63455E6-9C1C-4BED-9ED9-FF620B96503E}" srcOrd="0" destOrd="0" presId="urn:microsoft.com/office/officeart/2005/8/layout/hierarchy3"/>
    <dgm:cxn modelId="{BF6C0D80-C624-4BB7-86D5-B218E5B81017}" type="presParOf" srcId="{DB06CB0D-8C2C-488C-9881-0A9A0C624452}" destId="{C465667D-752F-41DF-8AC5-635B40391D32}" srcOrd="1" destOrd="0" presId="urn:microsoft.com/office/officeart/2005/8/layout/hierarchy3"/>
    <dgm:cxn modelId="{E7E0589C-2FB4-42A1-9ED9-89885D6107D8}" type="presParOf" srcId="{DB06CB0D-8C2C-488C-9881-0A9A0C624452}" destId="{692C27EC-61DD-4AB3-80EF-1CF585C3A599}" srcOrd="2" destOrd="0" presId="urn:microsoft.com/office/officeart/2005/8/layout/hierarchy3"/>
    <dgm:cxn modelId="{C88941A8-2F06-4CA0-9DA4-6F19EB565326}" type="presParOf" srcId="{DB06CB0D-8C2C-488C-9881-0A9A0C624452}" destId="{FE4A2059-311C-4F29-9FE9-803C93B15AF3}" srcOrd="3" destOrd="0" presId="urn:microsoft.com/office/officeart/2005/8/layout/hierarchy3"/>
    <dgm:cxn modelId="{B8BB755D-26C0-4C05-BBBA-33E60E382534}" type="presParOf" srcId="{DB06CB0D-8C2C-488C-9881-0A9A0C624452}" destId="{16563E98-8176-40AA-A730-95B4DB4725D3}" srcOrd="4" destOrd="0" presId="urn:microsoft.com/office/officeart/2005/8/layout/hierarchy3"/>
    <dgm:cxn modelId="{9804C9C1-BF10-4C8F-8162-516C3A244699}" type="presParOf" srcId="{DB06CB0D-8C2C-488C-9881-0A9A0C624452}" destId="{8465C153-CEB3-42B3-9E03-674C3B18819A}" srcOrd="5" destOrd="0" presId="urn:microsoft.com/office/officeart/2005/8/layout/hierarchy3"/>
    <dgm:cxn modelId="{990FCFA5-7C3E-44A9-8685-EABA4AA93EA3}" type="presParOf" srcId="{DB06CB0D-8C2C-488C-9881-0A9A0C624452}" destId="{EE29500A-A7B2-4138-8EDC-EA1F506A169E}" srcOrd="6" destOrd="0" presId="urn:microsoft.com/office/officeart/2005/8/layout/hierarchy3"/>
    <dgm:cxn modelId="{447C7D3A-B858-4500-A2E6-C778AF6AA019}" type="presParOf" srcId="{DB06CB0D-8C2C-488C-9881-0A9A0C624452}" destId="{427AFB13-7D78-4311-B80C-8513C4434314}" srcOrd="7" destOrd="0" presId="urn:microsoft.com/office/officeart/2005/8/layout/hierarchy3"/>
    <dgm:cxn modelId="{B10B0139-A03C-4848-A6A8-7F9D9034EF2A}" type="presParOf" srcId="{DB06CB0D-8C2C-488C-9881-0A9A0C624452}" destId="{35D07BF9-1A20-451C-A3FD-1F017D609573}" srcOrd="8" destOrd="0" presId="urn:microsoft.com/office/officeart/2005/8/layout/hierarchy3"/>
    <dgm:cxn modelId="{E64CC8DA-6919-4CD6-8C0E-DAFDDD90076F}" type="presParOf" srcId="{DB06CB0D-8C2C-488C-9881-0A9A0C624452}" destId="{A35BD0ED-D013-43CC-ACB7-5861C410AA78}" srcOrd="9" destOrd="0" presId="urn:microsoft.com/office/officeart/2005/8/layout/hierarchy3"/>
    <dgm:cxn modelId="{8813B2BE-C8A9-4F26-B2BC-8AAA1D3901B4}" type="presParOf" srcId="{D209ACD5-44BA-4E74-AF4D-B6C16B7B4FC9}" destId="{5D9EE116-9CF4-4429-8037-0527849A2F1C}" srcOrd="2" destOrd="0" presId="urn:microsoft.com/office/officeart/2005/8/layout/hierarchy3"/>
    <dgm:cxn modelId="{56E447DF-89A9-44B9-98E5-8DB29B7FDF64}" type="presParOf" srcId="{5D9EE116-9CF4-4429-8037-0527849A2F1C}" destId="{5BC81709-58BA-41CB-B626-85905577E1C1}" srcOrd="0" destOrd="0" presId="urn:microsoft.com/office/officeart/2005/8/layout/hierarchy3"/>
    <dgm:cxn modelId="{997AEAE5-46AF-4DF8-A8F0-C0DF3FF5BD11}" type="presParOf" srcId="{5BC81709-58BA-41CB-B626-85905577E1C1}" destId="{28A7883A-D180-4BA7-B47D-85FF33FDCBD2}" srcOrd="0" destOrd="0" presId="urn:microsoft.com/office/officeart/2005/8/layout/hierarchy3"/>
    <dgm:cxn modelId="{74451D8F-05D6-4E3D-BD53-EF4AEFFED378}" type="presParOf" srcId="{5BC81709-58BA-41CB-B626-85905577E1C1}" destId="{BECA6D89-0396-478E-9290-F911A9A06709}" srcOrd="1" destOrd="0" presId="urn:microsoft.com/office/officeart/2005/8/layout/hierarchy3"/>
    <dgm:cxn modelId="{47A38555-B8B1-4A25-AE0B-F7FB57B33BCC}" type="presParOf" srcId="{5D9EE116-9CF4-4429-8037-0527849A2F1C}" destId="{849E02D9-4D5D-4444-B080-FB514D72CB5E}" srcOrd="1" destOrd="0" presId="urn:microsoft.com/office/officeart/2005/8/layout/hierarchy3"/>
    <dgm:cxn modelId="{977C1C04-C101-4C66-A62B-2D626BECBA03}" type="presParOf" srcId="{849E02D9-4D5D-4444-B080-FB514D72CB5E}" destId="{AF1AB86D-E83D-4333-BFE0-3E24AE8A26DC}" srcOrd="0" destOrd="0" presId="urn:microsoft.com/office/officeart/2005/8/layout/hierarchy3"/>
    <dgm:cxn modelId="{AE6D30C1-C353-4B2A-8492-1ED0CE069507}" type="presParOf" srcId="{849E02D9-4D5D-4444-B080-FB514D72CB5E}" destId="{D99B0F23-B193-45EA-A7AC-EBD495CEA3FE}" srcOrd="1" destOrd="0" presId="urn:microsoft.com/office/officeart/2005/8/layout/hierarchy3"/>
    <dgm:cxn modelId="{68BDB7E1-5E17-4A82-963C-C447C1840530}" type="presParOf" srcId="{849E02D9-4D5D-4444-B080-FB514D72CB5E}" destId="{71965646-D6B3-4997-A328-A956719E4154}" srcOrd="2" destOrd="0" presId="urn:microsoft.com/office/officeart/2005/8/layout/hierarchy3"/>
    <dgm:cxn modelId="{C30366B7-8166-4CD9-8A42-8A3B9E391156}" type="presParOf" srcId="{849E02D9-4D5D-4444-B080-FB514D72CB5E}" destId="{8F75E8B0-2021-4E96-95B8-5D76652A53EF}" srcOrd="3" destOrd="0" presId="urn:microsoft.com/office/officeart/2005/8/layout/hierarchy3"/>
    <dgm:cxn modelId="{223F1FC9-7415-4E49-BA34-64CA52E0AF3A}" type="presParOf" srcId="{849E02D9-4D5D-4444-B080-FB514D72CB5E}" destId="{EB07DB13-5208-43D6-B84E-E342AEE7F242}" srcOrd="4" destOrd="0" presId="urn:microsoft.com/office/officeart/2005/8/layout/hierarchy3"/>
    <dgm:cxn modelId="{75C7D8C6-8F23-452F-B0E7-F3799826C231}" type="presParOf" srcId="{849E02D9-4D5D-4444-B080-FB514D72CB5E}" destId="{5BA986A9-90F9-41A5-BE39-A479BBCD2E82}" srcOrd="5" destOrd="0" presId="urn:microsoft.com/office/officeart/2005/8/layout/hierarchy3"/>
    <dgm:cxn modelId="{B7723F34-1D4A-4D1C-B004-CAB93000B544}" type="presParOf" srcId="{849E02D9-4D5D-4444-B080-FB514D72CB5E}" destId="{A8ACBC3F-57AC-4CFD-9667-C947775C311B}" srcOrd="6" destOrd="0" presId="urn:microsoft.com/office/officeart/2005/8/layout/hierarchy3"/>
    <dgm:cxn modelId="{3E02F9BB-A1E5-4662-A476-7251E67139C6}" type="presParOf" srcId="{849E02D9-4D5D-4444-B080-FB514D72CB5E}" destId="{7ADD7E6A-DEDD-4CA3-9A54-C84A10D3D124}" srcOrd="7" destOrd="0" presId="urn:microsoft.com/office/officeart/2005/8/layout/hierarchy3"/>
    <dgm:cxn modelId="{BCF4ED75-C3F5-4414-BDE3-B684C99905AD}" type="presParOf" srcId="{849E02D9-4D5D-4444-B080-FB514D72CB5E}" destId="{4F51111D-20F3-4EE6-ACD7-A49880778385}" srcOrd="8" destOrd="0" presId="urn:microsoft.com/office/officeart/2005/8/layout/hierarchy3"/>
    <dgm:cxn modelId="{8D107AAD-4104-48A3-8C58-07B79453238F}" type="presParOf" srcId="{849E02D9-4D5D-4444-B080-FB514D72CB5E}" destId="{A88DE669-6B76-4BDC-AFA6-3D75E3506B43}" srcOrd="9" destOrd="0" presId="urn:microsoft.com/office/officeart/2005/8/layout/hierarchy3"/>
    <dgm:cxn modelId="{5E8D7F1E-9370-45DB-BF33-DA4EEAB1C72B}" type="presParOf" srcId="{D209ACD5-44BA-4E74-AF4D-B6C16B7B4FC9}" destId="{8FC416AF-EEE4-42D9-89A6-411D1CFE68E5}" srcOrd="3" destOrd="0" presId="urn:microsoft.com/office/officeart/2005/8/layout/hierarchy3"/>
    <dgm:cxn modelId="{98344464-51EB-47FB-9840-110EFDD0B155}" type="presParOf" srcId="{8FC416AF-EEE4-42D9-89A6-411D1CFE68E5}" destId="{91036925-902B-4F65-AE92-980E006B2DCB}" srcOrd="0" destOrd="0" presId="urn:microsoft.com/office/officeart/2005/8/layout/hierarchy3"/>
    <dgm:cxn modelId="{9CF05422-FD6D-4C4C-B0D0-1BB47ED410BC}" type="presParOf" srcId="{91036925-902B-4F65-AE92-980E006B2DCB}" destId="{11176B1E-0B6D-4F96-8AC3-994961ED71C5}" srcOrd="0" destOrd="0" presId="urn:microsoft.com/office/officeart/2005/8/layout/hierarchy3"/>
    <dgm:cxn modelId="{D30F91DB-1AD3-478D-A985-C372CE2372EB}" type="presParOf" srcId="{91036925-902B-4F65-AE92-980E006B2DCB}" destId="{560BE887-7B0B-4690-82FF-8B729CC4CC62}" srcOrd="1" destOrd="0" presId="urn:microsoft.com/office/officeart/2005/8/layout/hierarchy3"/>
    <dgm:cxn modelId="{FF3225DD-F1B2-42A0-B645-0B65AED3D6B0}" type="presParOf" srcId="{8FC416AF-EEE4-42D9-89A6-411D1CFE68E5}" destId="{48B52213-41B7-47E6-84BF-BD005B3BBF77}" srcOrd="1" destOrd="0" presId="urn:microsoft.com/office/officeart/2005/8/layout/hierarchy3"/>
    <dgm:cxn modelId="{645AED2F-7580-40DD-BD86-1BD27A372500}" type="presParOf" srcId="{48B52213-41B7-47E6-84BF-BD005B3BBF77}" destId="{51D51F14-CE0C-4210-B79F-740E95B11C3F}" srcOrd="0" destOrd="0" presId="urn:microsoft.com/office/officeart/2005/8/layout/hierarchy3"/>
    <dgm:cxn modelId="{ADA70E19-97E6-4978-8A23-DF39FFE6EC76}" type="presParOf" srcId="{48B52213-41B7-47E6-84BF-BD005B3BBF77}" destId="{0B884EF0-7A1E-4ADF-AD14-27913FD93514}" srcOrd="1" destOrd="0" presId="urn:microsoft.com/office/officeart/2005/8/layout/hierarchy3"/>
    <dgm:cxn modelId="{EF934E2F-C309-479E-AFB0-30F00986E0F7}" type="presParOf" srcId="{48B52213-41B7-47E6-84BF-BD005B3BBF77}" destId="{EBF04D58-E927-48A4-9DC4-8B50D3B584D4}" srcOrd="2" destOrd="0" presId="urn:microsoft.com/office/officeart/2005/8/layout/hierarchy3"/>
    <dgm:cxn modelId="{A34CBF92-755A-4C67-B597-7B336C0EFEB0}" type="presParOf" srcId="{48B52213-41B7-47E6-84BF-BD005B3BBF77}" destId="{9B981F1C-044B-492B-8C5B-A93CCECCF1EE}" srcOrd="3" destOrd="0" presId="urn:microsoft.com/office/officeart/2005/8/layout/hierarchy3"/>
    <dgm:cxn modelId="{68575B2E-8731-4790-8FEC-75817E6D446E}" type="presParOf" srcId="{48B52213-41B7-47E6-84BF-BD005B3BBF77}" destId="{535AF8D9-F2F2-4FBA-B870-EE60216A707C}" srcOrd="4" destOrd="0" presId="urn:microsoft.com/office/officeart/2005/8/layout/hierarchy3"/>
    <dgm:cxn modelId="{D953D4E5-66ED-4A21-B472-DCABF72C940F}" type="presParOf" srcId="{48B52213-41B7-47E6-84BF-BD005B3BBF77}" destId="{7A8689AF-EADE-4A05-9589-B07E5FB05346}" srcOrd="5" destOrd="0" presId="urn:microsoft.com/office/officeart/2005/8/layout/hierarchy3"/>
    <dgm:cxn modelId="{58D14CBC-BAA5-43C3-95DE-EB6BFB41998D}" type="presParOf" srcId="{48B52213-41B7-47E6-84BF-BD005B3BBF77}" destId="{6179E1AC-D631-4AB7-A4A5-23ED2C778906}" srcOrd="6" destOrd="0" presId="urn:microsoft.com/office/officeart/2005/8/layout/hierarchy3"/>
    <dgm:cxn modelId="{14182D5C-6E14-4CE4-8907-F1DD996F05E4}" type="presParOf" srcId="{48B52213-41B7-47E6-84BF-BD005B3BBF77}" destId="{34121206-C7AB-4973-9CF8-32A2372B843E}" srcOrd="7" destOrd="0" presId="urn:microsoft.com/office/officeart/2005/8/layout/hierarchy3"/>
    <dgm:cxn modelId="{7EA4A4DA-8E2C-493B-B666-B2ACAD52608B}" type="presParOf" srcId="{48B52213-41B7-47E6-84BF-BD005B3BBF77}" destId="{8FD2C503-F008-4F19-9149-592179FDDF0F}" srcOrd="8" destOrd="0" presId="urn:microsoft.com/office/officeart/2005/8/layout/hierarchy3"/>
    <dgm:cxn modelId="{97DA2ABF-1A5A-4784-A957-AE8096C6941D}" type="presParOf" srcId="{48B52213-41B7-47E6-84BF-BD005B3BBF77}" destId="{68D1FBE9-55F2-4942-99F3-9F82C7C856CB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9A344-2385-4346-AB02-F4742B234D0F}">
      <dsp:nvSpPr>
        <dsp:cNvPr id="0" name=""/>
        <dsp:cNvSpPr/>
      </dsp:nvSpPr>
      <dsp:spPr>
        <a:xfrm>
          <a:off x="279756" y="1380"/>
          <a:ext cx="1350009" cy="67500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Navigateur</a:t>
          </a:r>
          <a:endParaRPr lang="fr-FR" sz="1800" kern="1200" dirty="0">
            <a:solidFill>
              <a:schemeClr val="tx1"/>
            </a:solidFill>
          </a:endParaRPr>
        </a:p>
      </dsp:txBody>
      <dsp:txXfrm>
        <a:off x="299526" y="21150"/>
        <a:ext cx="1310469" cy="635464"/>
      </dsp:txXfrm>
    </dsp:sp>
    <dsp:sp modelId="{8A5AD943-CAA3-4C57-99BA-E36F11059166}">
      <dsp:nvSpPr>
        <dsp:cNvPr id="0" name=""/>
        <dsp:cNvSpPr/>
      </dsp:nvSpPr>
      <dsp:spPr>
        <a:xfrm>
          <a:off x="414757" y="676384"/>
          <a:ext cx="135000" cy="506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253"/>
              </a:lnTo>
              <a:lnTo>
                <a:pt x="135000" y="506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F4FA8-1A9F-48DB-A535-CBAC8584E2C8}">
      <dsp:nvSpPr>
        <dsp:cNvPr id="0" name=""/>
        <dsp:cNvSpPr/>
      </dsp:nvSpPr>
      <dsp:spPr>
        <a:xfrm>
          <a:off x="549758" y="845135"/>
          <a:ext cx="962945" cy="675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Firefox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≥2</a:t>
          </a:r>
          <a:endParaRPr lang="fr-FR" sz="1800" kern="1200" dirty="0"/>
        </a:p>
      </dsp:txBody>
      <dsp:txXfrm>
        <a:off x="569528" y="864905"/>
        <a:ext cx="923405" cy="635464"/>
      </dsp:txXfrm>
    </dsp:sp>
    <dsp:sp modelId="{7ED5CE09-A655-4548-B153-C49A51416E63}">
      <dsp:nvSpPr>
        <dsp:cNvPr id="0" name=""/>
        <dsp:cNvSpPr/>
      </dsp:nvSpPr>
      <dsp:spPr>
        <a:xfrm>
          <a:off x="414757" y="676384"/>
          <a:ext cx="135000" cy="1350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009"/>
              </a:lnTo>
              <a:lnTo>
                <a:pt x="135000" y="1350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8431A-07AB-411F-98B2-A680EABD4F2B}">
      <dsp:nvSpPr>
        <dsp:cNvPr id="0" name=""/>
        <dsp:cNvSpPr/>
      </dsp:nvSpPr>
      <dsp:spPr>
        <a:xfrm>
          <a:off x="549758" y="1688891"/>
          <a:ext cx="962945" cy="675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≥ 6  </a:t>
          </a:r>
          <a:endParaRPr lang="fr-FR" sz="1800" kern="1200" dirty="0"/>
        </a:p>
      </dsp:txBody>
      <dsp:txXfrm>
        <a:off x="569528" y="1708661"/>
        <a:ext cx="923405" cy="635464"/>
      </dsp:txXfrm>
    </dsp:sp>
    <dsp:sp modelId="{6B7A24E4-3AD0-476B-BEE1-17A5E003CF19}">
      <dsp:nvSpPr>
        <dsp:cNvPr id="0" name=""/>
        <dsp:cNvSpPr/>
      </dsp:nvSpPr>
      <dsp:spPr>
        <a:xfrm>
          <a:off x="414757" y="676384"/>
          <a:ext cx="135000" cy="2193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3765"/>
              </a:lnTo>
              <a:lnTo>
                <a:pt x="135000" y="21937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EB42B-0F3F-46B8-8509-91DBADB8C3DF}">
      <dsp:nvSpPr>
        <dsp:cNvPr id="0" name=""/>
        <dsp:cNvSpPr/>
      </dsp:nvSpPr>
      <dsp:spPr>
        <a:xfrm>
          <a:off x="549758" y="2532647"/>
          <a:ext cx="962945" cy="675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Safari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≥ 2</a:t>
          </a:r>
          <a:endParaRPr lang="fr-FR" sz="1800" kern="1200" dirty="0"/>
        </a:p>
      </dsp:txBody>
      <dsp:txXfrm>
        <a:off x="569528" y="2552417"/>
        <a:ext cx="923405" cy="635464"/>
      </dsp:txXfrm>
    </dsp:sp>
    <dsp:sp modelId="{CC218B17-3E30-4A8F-B94A-AF6878845892}">
      <dsp:nvSpPr>
        <dsp:cNvPr id="0" name=""/>
        <dsp:cNvSpPr/>
      </dsp:nvSpPr>
      <dsp:spPr>
        <a:xfrm>
          <a:off x="414757" y="676384"/>
          <a:ext cx="135000" cy="3037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7521"/>
              </a:lnTo>
              <a:lnTo>
                <a:pt x="135000" y="30375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142C1-B12B-4ED4-BB58-7BA3E4A01488}">
      <dsp:nvSpPr>
        <dsp:cNvPr id="0" name=""/>
        <dsp:cNvSpPr/>
      </dsp:nvSpPr>
      <dsp:spPr>
        <a:xfrm>
          <a:off x="549758" y="3376403"/>
          <a:ext cx="962945" cy="675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Opera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 ≥ 8</a:t>
          </a:r>
          <a:endParaRPr lang="fr-FR" sz="1800" kern="1200" dirty="0"/>
        </a:p>
      </dsp:txBody>
      <dsp:txXfrm>
        <a:off x="569528" y="3396173"/>
        <a:ext cx="923405" cy="635464"/>
      </dsp:txXfrm>
    </dsp:sp>
    <dsp:sp modelId="{DA7E4DC6-BC97-46A5-961D-E09F17E820FC}">
      <dsp:nvSpPr>
        <dsp:cNvPr id="0" name=""/>
        <dsp:cNvSpPr/>
      </dsp:nvSpPr>
      <dsp:spPr>
        <a:xfrm>
          <a:off x="414757" y="676384"/>
          <a:ext cx="135000" cy="3881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1276"/>
              </a:lnTo>
              <a:lnTo>
                <a:pt x="135000" y="3881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37136-5E48-44E0-9386-36596FD4C3E4}">
      <dsp:nvSpPr>
        <dsp:cNvPr id="0" name=""/>
        <dsp:cNvSpPr/>
      </dsp:nvSpPr>
      <dsp:spPr>
        <a:xfrm>
          <a:off x="549758" y="4220159"/>
          <a:ext cx="962945" cy="675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Chrome</a:t>
          </a:r>
          <a:endParaRPr lang="fr-FR" sz="1800" kern="1200" dirty="0"/>
        </a:p>
      </dsp:txBody>
      <dsp:txXfrm>
        <a:off x="569528" y="4239929"/>
        <a:ext cx="923405" cy="635464"/>
      </dsp:txXfrm>
    </dsp:sp>
    <dsp:sp modelId="{178A814D-CDE4-40BB-B23E-82E98A52D398}">
      <dsp:nvSpPr>
        <dsp:cNvPr id="0" name=""/>
        <dsp:cNvSpPr/>
      </dsp:nvSpPr>
      <dsp:spPr>
        <a:xfrm>
          <a:off x="1967268" y="1380"/>
          <a:ext cx="2218821" cy="67500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SELENIUM IDE</a:t>
          </a:r>
          <a:endParaRPr lang="fr-FR" sz="1800" kern="1200" dirty="0">
            <a:solidFill>
              <a:schemeClr val="tx1"/>
            </a:solidFill>
          </a:endParaRPr>
        </a:p>
      </dsp:txBody>
      <dsp:txXfrm>
        <a:off x="1987038" y="21150"/>
        <a:ext cx="2179281" cy="635464"/>
      </dsp:txXfrm>
    </dsp:sp>
    <dsp:sp modelId="{C63455E6-9C1C-4BED-9ED9-FF620B96503E}">
      <dsp:nvSpPr>
        <dsp:cNvPr id="0" name=""/>
        <dsp:cNvSpPr/>
      </dsp:nvSpPr>
      <dsp:spPr>
        <a:xfrm>
          <a:off x="2189150" y="676384"/>
          <a:ext cx="221882" cy="506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253"/>
              </a:lnTo>
              <a:lnTo>
                <a:pt x="221882" y="506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5667D-752F-41DF-8AC5-635B40391D32}">
      <dsp:nvSpPr>
        <dsp:cNvPr id="0" name=""/>
        <dsp:cNvSpPr/>
      </dsp:nvSpPr>
      <dsp:spPr>
        <a:xfrm>
          <a:off x="2411032" y="845135"/>
          <a:ext cx="2063429" cy="675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Enregistre et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lance les tests</a:t>
          </a:r>
        </a:p>
      </dsp:txBody>
      <dsp:txXfrm>
        <a:off x="2430802" y="864905"/>
        <a:ext cx="2023889" cy="635464"/>
      </dsp:txXfrm>
    </dsp:sp>
    <dsp:sp modelId="{692C27EC-61DD-4AB3-80EF-1CF585C3A599}">
      <dsp:nvSpPr>
        <dsp:cNvPr id="0" name=""/>
        <dsp:cNvSpPr/>
      </dsp:nvSpPr>
      <dsp:spPr>
        <a:xfrm>
          <a:off x="2189150" y="676384"/>
          <a:ext cx="221882" cy="1350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009"/>
              </a:lnTo>
              <a:lnTo>
                <a:pt x="221882" y="1350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A2059-311C-4F29-9FE9-803C93B15AF3}">
      <dsp:nvSpPr>
        <dsp:cNvPr id="0" name=""/>
        <dsp:cNvSpPr/>
      </dsp:nvSpPr>
      <dsp:spPr>
        <a:xfrm>
          <a:off x="2411032" y="1688891"/>
          <a:ext cx="2063429" cy="675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Exécution      via RC </a:t>
          </a:r>
          <a:endParaRPr lang="fr-FR" sz="2000" kern="1200" dirty="0"/>
        </a:p>
      </dsp:txBody>
      <dsp:txXfrm>
        <a:off x="2430802" y="1708661"/>
        <a:ext cx="2023889" cy="635464"/>
      </dsp:txXfrm>
    </dsp:sp>
    <dsp:sp modelId="{16563E98-8176-40AA-A730-95B4DB4725D3}">
      <dsp:nvSpPr>
        <dsp:cNvPr id="0" name=""/>
        <dsp:cNvSpPr/>
      </dsp:nvSpPr>
      <dsp:spPr>
        <a:xfrm>
          <a:off x="2189150" y="676384"/>
          <a:ext cx="221882" cy="2193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3765"/>
              </a:lnTo>
              <a:lnTo>
                <a:pt x="221882" y="21937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5C153-CEB3-42B3-9E03-674C3B18819A}">
      <dsp:nvSpPr>
        <dsp:cNvPr id="0" name=""/>
        <dsp:cNvSpPr/>
      </dsp:nvSpPr>
      <dsp:spPr>
        <a:xfrm>
          <a:off x="2411032" y="2532647"/>
          <a:ext cx="2063429" cy="675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Exécution      via RC </a:t>
          </a:r>
          <a:endParaRPr lang="fr-FR" sz="2000" kern="1200" dirty="0"/>
        </a:p>
      </dsp:txBody>
      <dsp:txXfrm>
        <a:off x="2430802" y="2552417"/>
        <a:ext cx="2023889" cy="635464"/>
      </dsp:txXfrm>
    </dsp:sp>
    <dsp:sp modelId="{EE29500A-A7B2-4138-8EDC-EA1F506A169E}">
      <dsp:nvSpPr>
        <dsp:cNvPr id="0" name=""/>
        <dsp:cNvSpPr/>
      </dsp:nvSpPr>
      <dsp:spPr>
        <a:xfrm>
          <a:off x="2189150" y="676384"/>
          <a:ext cx="221882" cy="3037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7521"/>
              </a:lnTo>
              <a:lnTo>
                <a:pt x="221882" y="30375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AFB13-7D78-4311-B80C-8513C4434314}">
      <dsp:nvSpPr>
        <dsp:cNvPr id="0" name=""/>
        <dsp:cNvSpPr/>
      </dsp:nvSpPr>
      <dsp:spPr>
        <a:xfrm>
          <a:off x="2411032" y="3376403"/>
          <a:ext cx="2063429" cy="675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Exécution      via RC </a:t>
          </a:r>
          <a:endParaRPr lang="fr-FR" sz="2000" kern="1200" dirty="0"/>
        </a:p>
      </dsp:txBody>
      <dsp:txXfrm>
        <a:off x="2430802" y="3396173"/>
        <a:ext cx="2023889" cy="635464"/>
      </dsp:txXfrm>
    </dsp:sp>
    <dsp:sp modelId="{35D07BF9-1A20-451C-A3FD-1F017D609573}">
      <dsp:nvSpPr>
        <dsp:cNvPr id="0" name=""/>
        <dsp:cNvSpPr/>
      </dsp:nvSpPr>
      <dsp:spPr>
        <a:xfrm>
          <a:off x="2189150" y="676384"/>
          <a:ext cx="221882" cy="3881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1276"/>
              </a:lnTo>
              <a:lnTo>
                <a:pt x="221882" y="3881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BD0ED-D013-43CC-ACB7-5861C410AA78}">
      <dsp:nvSpPr>
        <dsp:cNvPr id="0" name=""/>
        <dsp:cNvSpPr/>
      </dsp:nvSpPr>
      <dsp:spPr>
        <a:xfrm>
          <a:off x="2411032" y="4220159"/>
          <a:ext cx="2063429" cy="675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Exécution      via RC </a:t>
          </a:r>
          <a:endParaRPr lang="fr-FR" sz="2000" kern="1200" dirty="0"/>
        </a:p>
      </dsp:txBody>
      <dsp:txXfrm>
        <a:off x="2430802" y="4239929"/>
        <a:ext cx="2023889" cy="635464"/>
      </dsp:txXfrm>
    </dsp:sp>
    <dsp:sp modelId="{28A7883A-D180-4BA7-B47D-85FF33FDCBD2}">
      <dsp:nvSpPr>
        <dsp:cNvPr id="0" name=""/>
        <dsp:cNvSpPr/>
      </dsp:nvSpPr>
      <dsp:spPr>
        <a:xfrm>
          <a:off x="4523591" y="1380"/>
          <a:ext cx="1949224" cy="67500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SELENIUM RC</a:t>
          </a:r>
          <a:endParaRPr lang="fr-FR" sz="1800" kern="1200" dirty="0">
            <a:solidFill>
              <a:schemeClr val="tx1"/>
            </a:solidFill>
          </a:endParaRPr>
        </a:p>
      </dsp:txBody>
      <dsp:txXfrm>
        <a:off x="4543361" y="21150"/>
        <a:ext cx="1909684" cy="635464"/>
      </dsp:txXfrm>
    </dsp:sp>
    <dsp:sp modelId="{AF1AB86D-E83D-4333-BFE0-3E24AE8A26DC}">
      <dsp:nvSpPr>
        <dsp:cNvPr id="0" name=""/>
        <dsp:cNvSpPr/>
      </dsp:nvSpPr>
      <dsp:spPr>
        <a:xfrm>
          <a:off x="4718514" y="676384"/>
          <a:ext cx="194922" cy="506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253"/>
              </a:lnTo>
              <a:lnTo>
                <a:pt x="194922" y="506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B0F23-B193-45EA-A7AC-EBD495CEA3FE}">
      <dsp:nvSpPr>
        <dsp:cNvPr id="0" name=""/>
        <dsp:cNvSpPr/>
      </dsp:nvSpPr>
      <dsp:spPr>
        <a:xfrm>
          <a:off x="4913436" y="845135"/>
          <a:ext cx="1631675" cy="675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Démarre le navigateur &amp; lance les tests</a:t>
          </a:r>
        </a:p>
      </dsp:txBody>
      <dsp:txXfrm>
        <a:off x="4933206" y="864905"/>
        <a:ext cx="1592135" cy="635464"/>
      </dsp:txXfrm>
    </dsp:sp>
    <dsp:sp modelId="{71965646-D6B3-4997-A328-A956719E4154}">
      <dsp:nvSpPr>
        <dsp:cNvPr id="0" name=""/>
        <dsp:cNvSpPr/>
      </dsp:nvSpPr>
      <dsp:spPr>
        <a:xfrm>
          <a:off x="4718514" y="676384"/>
          <a:ext cx="194922" cy="1350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009"/>
              </a:lnTo>
              <a:lnTo>
                <a:pt x="194922" y="1350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5E8B0-2021-4E96-95B8-5D76652A53EF}">
      <dsp:nvSpPr>
        <dsp:cNvPr id="0" name=""/>
        <dsp:cNvSpPr/>
      </dsp:nvSpPr>
      <dsp:spPr>
        <a:xfrm>
          <a:off x="4913436" y="1688891"/>
          <a:ext cx="1631675" cy="675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Démarre le </a:t>
          </a:r>
          <a:r>
            <a:rPr lang="fr-FR" sz="1600" kern="1200" smtClean="0"/>
            <a:t>navigateur &amp; lance </a:t>
          </a:r>
          <a:r>
            <a:rPr lang="fr-FR" sz="1600" kern="1200" dirty="0" smtClean="0"/>
            <a:t>les tests</a:t>
          </a:r>
        </a:p>
      </dsp:txBody>
      <dsp:txXfrm>
        <a:off x="4933206" y="1708661"/>
        <a:ext cx="1592135" cy="635464"/>
      </dsp:txXfrm>
    </dsp:sp>
    <dsp:sp modelId="{EB07DB13-5208-43D6-B84E-E342AEE7F242}">
      <dsp:nvSpPr>
        <dsp:cNvPr id="0" name=""/>
        <dsp:cNvSpPr/>
      </dsp:nvSpPr>
      <dsp:spPr>
        <a:xfrm>
          <a:off x="4718514" y="676384"/>
          <a:ext cx="194922" cy="2193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3765"/>
              </a:lnTo>
              <a:lnTo>
                <a:pt x="194922" y="21937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986A9-90F9-41A5-BE39-A479BBCD2E82}">
      <dsp:nvSpPr>
        <dsp:cNvPr id="0" name=""/>
        <dsp:cNvSpPr/>
      </dsp:nvSpPr>
      <dsp:spPr>
        <a:xfrm>
          <a:off x="4913436" y="2532647"/>
          <a:ext cx="1631675" cy="675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Démarre le </a:t>
          </a:r>
          <a:r>
            <a:rPr lang="fr-FR" sz="1600" kern="1200" smtClean="0"/>
            <a:t>navigateur &amp; lance </a:t>
          </a:r>
          <a:r>
            <a:rPr lang="fr-FR" sz="1600" kern="1200" dirty="0" smtClean="0"/>
            <a:t>les tests</a:t>
          </a:r>
        </a:p>
      </dsp:txBody>
      <dsp:txXfrm>
        <a:off x="4933206" y="2552417"/>
        <a:ext cx="1592135" cy="635464"/>
      </dsp:txXfrm>
    </dsp:sp>
    <dsp:sp modelId="{A8ACBC3F-57AC-4CFD-9667-C947775C311B}">
      <dsp:nvSpPr>
        <dsp:cNvPr id="0" name=""/>
        <dsp:cNvSpPr/>
      </dsp:nvSpPr>
      <dsp:spPr>
        <a:xfrm>
          <a:off x="4718514" y="676384"/>
          <a:ext cx="194922" cy="3037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7521"/>
              </a:lnTo>
              <a:lnTo>
                <a:pt x="194922" y="30375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D7E6A-DEDD-4CA3-9A54-C84A10D3D124}">
      <dsp:nvSpPr>
        <dsp:cNvPr id="0" name=""/>
        <dsp:cNvSpPr/>
      </dsp:nvSpPr>
      <dsp:spPr>
        <a:xfrm>
          <a:off x="4913436" y="3376403"/>
          <a:ext cx="1631675" cy="675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Démarre le navigateur &amp; lance les tests</a:t>
          </a:r>
        </a:p>
      </dsp:txBody>
      <dsp:txXfrm>
        <a:off x="4933206" y="3396173"/>
        <a:ext cx="1592135" cy="635464"/>
      </dsp:txXfrm>
    </dsp:sp>
    <dsp:sp modelId="{4F51111D-20F3-4EE6-ACD7-A49880778385}">
      <dsp:nvSpPr>
        <dsp:cNvPr id="0" name=""/>
        <dsp:cNvSpPr/>
      </dsp:nvSpPr>
      <dsp:spPr>
        <a:xfrm>
          <a:off x="4718514" y="676384"/>
          <a:ext cx="194922" cy="3881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1276"/>
              </a:lnTo>
              <a:lnTo>
                <a:pt x="194922" y="3881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DE669-6B76-4BDC-AFA6-3D75E3506B43}">
      <dsp:nvSpPr>
        <dsp:cNvPr id="0" name=""/>
        <dsp:cNvSpPr/>
      </dsp:nvSpPr>
      <dsp:spPr>
        <a:xfrm>
          <a:off x="4913436" y="4220159"/>
          <a:ext cx="1631675" cy="675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Démarre </a:t>
          </a:r>
          <a:r>
            <a:rPr lang="fr-FR" sz="1600" kern="1200" smtClean="0"/>
            <a:t>le navigateur </a:t>
          </a:r>
          <a:r>
            <a:rPr lang="fr-FR" sz="1600" kern="1200" dirty="0" smtClean="0"/>
            <a:t>&amp; lance les tests</a:t>
          </a:r>
        </a:p>
      </dsp:txBody>
      <dsp:txXfrm>
        <a:off x="4933206" y="4239929"/>
        <a:ext cx="1592135" cy="635464"/>
      </dsp:txXfrm>
    </dsp:sp>
    <dsp:sp modelId="{11176B1E-0B6D-4F96-8AC3-994961ED71C5}">
      <dsp:nvSpPr>
        <dsp:cNvPr id="0" name=""/>
        <dsp:cNvSpPr/>
      </dsp:nvSpPr>
      <dsp:spPr>
        <a:xfrm>
          <a:off x="6810318" y="1380"/>
          <a:ext cx="914226" cy="67500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OS</a:t>
          </a:r>
          <a:endParaRPr lang="fr-FR" sz="1800" kern="1200" dirty="0">
            <a:solidFill>
              <a:schemeClr val="tx1"/>
            </a:solidFill>
          </a:endParaRPr>
        </a:p>
      </dsp:txBody>
      <dsp:txXfrm>
        <a:off x="6830088" y="21150"/>
        <a:ext cx="874686" cy="635464"/>
      </dsp:txXfrm>
    </dsp:sp>
    <dsp:sp modelId="{51D51F14-CE0C-4210-B79F-740E95B11C3F}">
      <dsp:nvSpPr>
        <dsp:cNvPr id="0" name=""/>
        <dsp:cNvSpPr/>
      </dsp:nvSpPr>
      <dsp:spPr>
        <a:xfrm>
          <a:off x="6856021" y="676384"/>
          <a:ext cx="91440" cy="506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253"/>
              </a:lnTo>
              <a:lnTo>
                <a:pt x="137142" y="506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84EF0-7A1E-4ADF-AD14-27913FD93514}">
      <dsp:nvSpPr>
        <dsp:cNvPr id="0" name=""/>
        <dsp:cNvSpPr/>
      </dsp:nvSpPr>
      <dsp:spPr>
        <a:xfrm>
          <a:off x="6993164" y="845135"/>
          <a:ext cx="1080007" cy="675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Windows, Linux, Mac</a:t>
          </a:r>
          <a:endParaRPr lang="fr-FR" sz="1400" kern="1200" dirty="0"/>
        </a:p>
      </dsp:txBody>
      <dsp:txXfrm>
        <a:off x="7012934" y="864905"/>
        <a:ext cx="1040467" cy="635464"/>
      </dsp:txXfrm>
    </dsp:sp>
    <dsp:sp modelId="{EBF04D58-E927-48A4-9DC4-8B50D3B584D4}">
      <dsp:nvSpPr>
        <dsp:cNvPr id="0" name=""/>
        <dsp:cNvSpPr/>
      </dsp:nvSpPr>
      <dsp:spPr>
        <a:xfrm>
          <a:off x="6856021" y="676384"/>
          <a:ext cx="91440" cy="13500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0009"/>
              </a:lnTo>
              <a:lnTo>
                <a:pt x="137142" y="1350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81F1C-044B-492B-8C5B-A93CCECCF1EE}">
      <dsp:nvSpPr>
        <dsp:cNvPr id="0" name=""/>
        <dsp:cNvSpPr/>
      </dsp:nvSpPr>
      <dsp:spPr>
        <a:xfrm>
          <a:off x="6993164" y="1688891"/>
          <a:ext cx="1080007" cy="675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Windows</a:t>
          </a:r>
          <a:endParaRPr lang="fr-FR" sz="1400" kern="1200" dirty="0"/>
        </a:p>
      </dsp:txBody>
      <dsp:txXfrm>
        <a:off x="7012934" y="1708661"/>
        <a:ext cx="1040467" cy="635464"/>
      </dsp:txXfrm>
    </dsp:sp>
    <dsp:sp modelId="{535AF8D9-F2F2-4FBA-B870-EE60216A707C}">
      <dsp:nvSpPr>
        <dsp:cNvPr id="0" name=""/>
        <dsp:cNvSpPr/>
      </dsp:nvSpPr>
      <dsp:spPr>
        <a:xfrm>
          <a:off x="6856021" y="676384"/>
          <a:ext cx="91440" cy="21937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3765"/>
              </a:lnTo>
              <a:lnTo>
                <a:pt x="137142" y="21937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689AF-EADE-4A05-9589-B07E5FB05346}">
      <dsp:nvSpPr>
        <dsp:cNvPr id="0" name=""/>
        <dsp:cNvSpPr/>
      </dsp:nvSpPr>
      <dsp:spPr>
        <a:xfrm>
          <a:off x="6993164" y="2532647"/>
          <a:ext cx="1080007" cy="675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Mac</a:t>
          </a:r>
          <a:endParaRPr lang="fr-FR" sz="1400" kern="1200" dirty="0"/>
        </a:p>
      </dsp:txBody>
      <dsp:txXfrm>
        <a:off x="7012934" y="2552417"/>
        <a:ext cx="1040467" cy="635464"/>
      </dsp:txXfrm>
    </dsp:sp>
    <dsp:sp modelId="{6179E1AC-D631-4AB7-A4A5-23ED2C778906}">
      <dsp:nvSpPr>
        <dsp:cNvPr id="0" name=""/>
        <dsp:cNvSpPr/>
      </dsp:nvSpPr>
      <dsp:spPr>
        <a:xfrm>
          <a:off x="6856021" y="676384"/>
          <a:ext cx="91440" cy="3037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7521"/>
              </a:lnTo>
              <a:lnTo>
                <a:pt x="137142" y="30375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21206-C7AB-4973-9CF8-32A2372B843E}">
      <dsp:nvSpPr>
        <dsp:cNvPr id="0" name=""/>
        <dsp:cNvSpPr/>
      </dsp:nvSpPr>
      <dsp:spPr>
        <a:xfrm>
          <a:off x="6993164" y="3376403"/>
          <a:ext cx="1080007" cy="675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Windows, Linux, Mac</a:t>
          </a:r>
          <a:endParaRPr lang="fr-FR" sz="1400" kern="1200" dirty="0"/>
        </a:p>
      </dsp:txBody>
      <dsp:txXfrm>
        <a:off x="7012934" y="3396173"/>
        <a:ext cx="1040467" cy="635464"/>
      </dsp:txXfrm>
    </dsp:sp>
    <dsp:sp modelId="{8FD2C503-F008-4F19-9149-592179FDDF0F}">
      <dsp:nvSpPr>
        <dsp:cNvPr id="0" name=""/>
        <dsp:cNvSpPr/>
      </dsp:nvSpPr>
      <dsp:spPr>
        <a:xfrm>
          <a:off x="6856021" y="676384"/>
          <a:ext cx="91440" cy="3881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81276"/>
              </a:lnTo>
              <a:lnTo>
                <a:pt x="137142" y="3881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1FBE9-55F2-4942-99F3-9F82C7C856CB}">
      <dsp:nvSpPr>
        <dsp:cNvPr id="0" name=""/>
        <dsp:cNvSpPr/>
      </dsp:nvSpPr>
      <dsp:spPr>
        <a:xfrm>
          <a:off x="6993164" y="4220159"/>
          <a:ext cx="1080007" cy="675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Windows</a:t>
          </a:r>
          <a:endParaRPr lang="fr-FR" sz="1400" kern="1200" dirty="0"/>
        </a:p>
      </dsp:txBody>
      <dsp:txXfrm>
        <a:off x="7012934" y="4239929"/>
        <a:ext cx="1040467" cy="635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CDDD6-7A3E-4FA4-B33C-FF68D69B0014}" type="datetimeFigureOut">
              <a:rPr lang="fr-FR" smtClean="0"/>
              <a:pPr/>
              <a:t>19/02/11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E0ACD-814A-4C08-A6B4-C495BCBEF7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34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E0ACD-814A-4C08-A6B4-C495BCBEF72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</a:t>
            </a:r>
            <a:r>
              <a:rPr lang="fr-FR" baseline="0" dirty="0" smtClean="0"/>
              <a:t>s d’idée lors du choix des Xposé.</a:t>
            </a:r>
          </a:p>
          <a:p>
            <a:r>
              <a:rPr lang="fr-FR" baseline="0" dirty="0" smtClean="0"/>
              <a:t>Présent dans la liste proposé.</a:t>
            </a:r>
          </a:p>
          <a:p>
            <a:r>
              <a:rPr lang="fr-FR" baseline="0" dirty="0" smtClean="0"/>
              <a:t>Ca m’a rappelé ce qui avait été demandé à Ludovic lors d’une de nos période professionnelle : outils de tests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E0ACD-814A-4C08-A6B4-C495BCBEF72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E0ACD-814A-4C08-A6B4-C495BCBEF72C}" type="slidenum">
              <a:rPr lang="fr-FR" smtClean="0"/>
              <a:pPr/>
              <a:t>57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ED00F3E-F8CB-4BA0-86C2-0C339B4ADBAF}" type="datetime1">
              <a:rPr lang="fr-FR" smtClean="0"/>
              <a:pPr/>
              <a:t>19/02/11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4E0B0B1-022E-46F6-955D-2CA9EE4C720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DCCD-41D8-48E7-B634-185B4E33E381}" type="datetime1">
              <a:rPr lang="fr-FR" smtClean="0"/>
              <a:pPr/>
              <a:t>19/02/11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FDC-2D18-4B2F-88C9-356ACFF8CACA}" type="datetime1">
              <a:rPr lang="fr-FR" smtClean="0"/>
              <a:pPr/>
              <a:t>19/02/11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81529F-573C-46A9-8AF2-A1E91B3151B0}" type="datetime1">
              <a:rPr lang="fr-FR" smtClean="0"/>
              <a:pPr/>
              <a:t>19/02/11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E0B0B1-022E-46F6-955D-2CA9EE4C720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378AAC0-A25A-41C6-9BCA-93A48F3516CE}" type="datetime1">
              <a:rPr lang="fr-FR" smtClean="0"/>
              <a:pPr/>
              <a:t>19/02/11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4E0B0B1-022E-46F6-955D-2CA9EE4C720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1849-7BF0-4B5A-86ED-78B0A5B61FDA}" type="datetime1">
              <a:rPr lang="fr-FR" smtClean="0"/>
              <a:pPr/>
              <a:t>19/02/11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53F4-CD3E-4ABC-A068-53C45DD4C0B2}" type="datetime1">
              <a:rPr lang="fr-FR" smtClean="0"/>
              <a:pPr/>
              <a:t>19/02/11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D063C9-2113-4CA9-A425-ADB74FAE4BC0}" type="datetime1">
              <a:rPr lang="fr-FR" smtClean="0"/>
              <a:pPr/>
              <a:t>19/02/11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E0B0B1-022E-46F6-955D-2CA9EE4C720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17D0-8528-49C4-9618-CF8DAEA2C2EC}" type="datetime1">
              <a:rPr lang="fr-FR" smtClean="0"/>
              <a:pPr/>
              <a:t>19/02/11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6E83D2-1E52-44BA-9AA3-FA870ECDB846}" type="datetime1">
              <a:rPr lang="fr-FR" smtClean="0"/>
              <a:pPr/>
              <a:t>19/02/11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E0B0B1-022E-46F6-955D-2CA9EE4C720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398AB0-3E3B-4F0A-B1A2-8E3078E5EC5F}" type="datetime1">
              <a:rPr lang="fr-FR" smtClean="0"/>
              <a:pPr/>
              <a:t>19/02/11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E0B0B1-022E-46F6-955D-2CA9EE4C720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3A4EB4-E225-46B4-8CE3-061495EE4A74}" type="datetime1">
              <a:rPr lang="fr-FR" smtClean="0"/>
              <a:pPr/>
              <a:t>19/02/11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E0B0B1-022E-46F6-955D-2CA9EE4C720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.xml"/><Relationship Id="rId12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jpeg"/><Relationship Id="rId8" Type="http://schemas.openxmlformats.org/officeDocument/2006/relationships/diagramData" Target="../diagrams/data1.xml"/><Relationship Id="rId9" Type="http://schemas.openxmlformats.org/officeDocument/2006/relationships/diagramLayout" Target="../diagrams/layout1.xml"/><Relationship Id="rId10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1.png"/><Relationship Id="rId13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8.png"/><Relationship Id="rId7" Type="http://schemas.openxmlformats.org/officeDocument/2006/relationships/image" Target="../media/image50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Relationship Id="rId11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51720" y="764704"/>
            <a:ext cx="67687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Outils d’automatisation </a:t>
            </a:r>
          </a:p>
          <a:p>
            <a:pPr algn="ctr"/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de tests </a:t>
            </a:r>
          </a:p>
          <a:p>
            <a:pPr algn="ctr"/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d’interfaces Web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David GERBAULT</a:t>
            </a: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Ingénieurs 2000</a:t>
            </a:r>
          </a:p>
          <a:p>
            <a:pPr algn="ctr"/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Xposé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2010-2011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23528" y="1484784"/>
            <a:ext cx="83529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1. Lecture des besoins &amp; spécifications.</a:t>
            </a:r>
          </a:p>
          <a:p>
            <a:pPr marL="742950" indent="-742950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2. Définition du périmètre de test.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3. Rédaction des cas de tests.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4. Enregistrement des tests dans l’outil.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5. Exécution des tests.</a:t>
            </a:r>
          </a:p>
          <a:p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Comment?</a:t>
            </a:r>
            <a:endParaRPr lang="fr-FR" sz="4800" dirty="0"/>
          </a:p>
        </p:txBody>
      </p:sp>
      <p:sp>
        <p:nvSpPr>
          <p:cNvPr id="6" name="ZoneTexte 5"/>
          <p:cNvSpPr txBox="1"/>
          <p:nvPr/>
        </p:nvSpPr>
        <p:spPr>
          <a:xfrm>
            <a:off x="7164288" y="0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1. Présentation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39552" y="1196752"/>
            <a:ext cx="763284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fr-FR" sz="2800" dirty="0" smtClean="0"/>
              <a:t> Tests de non régressions fréquents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fr-FR" sz="2800" dirty="0" smtClean="0"/>
              <a:t> Retour rapide aux développeurs pendant la phase de développement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fr-FR" sz="2800" dirty="0" smtClean="0"/>
              <a:t> Cas de tests « illimités »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fr-FR" sz="2800" dirty="0" smtClean="0"/>
              <a:t> Rapports personnalisés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fr-FR" sz="2800" dirty="0" smtClean="0"/>
              <a:t> Convient aux développements Agile et d’</a:t>
            </a:r>
            <a:r>
              <a:rPr lang="fr-FR" sz="2800" dirty="0" err="1" smtClean="0"/>
              <a:t>eXtreme</a:t>
            </a:r>
            <a:r>
              <a:rPr lang="fr-FR" sz="2800" dirty="0" smtClean="0"/>
              <a:t> </a:t>
            </a:r>
            <a:r>
              <a:rPr lang="fr-FR" sz="2800" dirty="0" err="1" smtClean="0"/>
              <a:t>Programming</a:t>
            </a:r>
            <a:endParaRPr lang="fr-FR" sz="2800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fr-FR" sz="2800" dirty="0" smtClean="0"/>
              <a:t> Documentation rigoureuse des cas de tests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fr-FR" sz="2800" dirty="0" smtClean="0"/>
              <a:t> Suppression des erreurs des tests manuels</a:t>
            </a: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Conséquences?</a:t>
            </a:r>
            <a:endParaRPr lang="fr-FR" sz="4800" dirty="0"/>
          </a:p>
        </p:txBody>
      </p:sp>
      <p:sp>
        <p:nvSpPr>
          <p:cNvPr id="6" name="ZoneTexte 5"/>
          <p:cNvSpPr txBox="1"/>
          <p:nvPr/>
        </p:nvSpPr>
        <p:spPr>
          <a:xfrm>
            <a:off x="7164288" y="0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1. Présentation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Intégration continue</a:t>
            </a:r>
            <a:endParaRPr lang="fr-FR" sz="4800" dirty="0"/>
          </a:p>
        </p:txBody>
      </p:sp>
      <p:sp>
        <p:nvSpPr>
          <p:cNvPr id="7" name="Rectangle 6"/>
          <p:cNvSpPr/>
          <p:nvPr/>
        </p:nvSpPr>
        <p:spPr>
          <a:xfrm>
            <a:off x="323528" y="1984773"/>
            <a:ext cx="86409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Ecrire des tests dans le format voulu et adapté à l’outil d’intégration continue.</a:t>
            </a:r>
          </a:p>
          <a:p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Exemple </a:t>
            </a:r>
          </a:p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Selenium – Java (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Junit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) – Eclipse – Hudson</a:t>
            </a:r>
          </a:p>
          <a:p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Exemple avec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ant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+ Selenium + Hudson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http://www.clever-age.com/veille/blog/integration-pas-a-pas-de-tests-selenium-dans-hudson.html</a:t>
            </a:r>
          </a:p>
          <a:p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64288" y="0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1. Présentation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err="1" smtClean="0"/>
              <a:t>Problèmatiques</a:t>
            </a:r>
            <a:endParaRPr lang="fr-FR" sz="4800" dirty="0"/>
          </a:p>
        </p:txBody>
      </p:sp>
      <p:sp>
        <p:nvSpPr>
          <p:cNvPr id="7" name="Rectangle 6"/>
          <p:cNvSpPr/>
          <p:nvPr/>
        </p:nvSpPr>
        <p:spPr>
          <a:xfrm>
            <a:off x="395536" y="1109057"/>
            <a:ext cx="8604448" cy="575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Ce qu'il faut tester 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Contenus 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Liens 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Fonctions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Eléments dynamiques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Ajax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Résultats 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Assert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vs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Verify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AssertTextPresent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vs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AssertElementPresent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vs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AssertText</a:t>
            </a: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Localisation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ID, name attribute,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Xpath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statement, Document Object Model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Findbugs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bjets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dynamiques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AJAX (attente d'éléments)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64288" y="0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1. Présentation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SELENIUM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1027" name="Picture 3" descr="C:\Users\David\Desktop\Xposé\selenium-bromin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3467471"/>
            <a:ext cx="609600" cy="609601"/>
          </a:xfrm>
          <a:prstGeom prst="rect">
            <a:avLst/>
          </a:prstGeom>
          <a:noFill/>
        </p:spPr>
      </p:pic>
      <p:pic>
        <p:nvPicPr>
          <p:cNvPr id="1028" name="Picture 4" descr="C:\Users\David\Desktop\Xposé\selenium-for-eclipse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668" y="3467471"/>
            <a:ext cx="609600" cy="609601"/>
          </a:xfrm>
          <a:prstGeom prst="rect">
            <a:avLst/>
          </a:prstGeom>
          <a:noFill/>
        </p:spPr>
      </p:pic>
      <p:pic>
        <p:nvPicPr>
          <p:cNvPr id="1029" name="Picture 5" descr="C:\Users\David\Desktop\Xposé\selenium-grid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6924" y="3467471"/>
            <a:ext cx="609600" cy="609601"/>
          </a:xfrm>
          <a:prstGeom prst="rect">
            <a:avLst/>
          </a:prstGeom>
          <a:noFill/>
        </p:spPr>
      </p:pic>
      <p:pic>
        <p:nvPicPr>
          <p:cNvPr id="1030" name="Picture 6" descr="C:\Users\David\Desktop\Xposé\selenium-ide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467471"/>
            <a:ext cx="609600" cy="609601"/>
          </a:xfrm>
          <a:prstGeom prst="rect">
            <a:avLst/>
          </a:prstGeom>
          <a:noFill/>
        </p:spPr>
      </p:pic>
      <p:pic>
        <p:nvPicPr>
          <p:cNvPr id="1031" name="Picture 7" descr="C:\Users\David\Desktop\Xposé\selenium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5610" y="3467471"/>
            <a:ext cx="609600" cy="609601"/>
          </a:xfrm>
          <a:prstGeom prst="rect">
            <a:avLst/>
          </a:prstGeom>
          <a:noFill/>
        </p:spPr>
      </p:pic>
      <p:pic>
        <p:nvPicPr>
          <p:cNvPr id="1032" name="Picture 8" descr="C:\Users\David\Desktop\Xposé\selenium-on-rails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4296" y="3467471"/>
            <a:ext cx="609600" cy="609601"/>
          </a:xfrm>
          <a:prstGeom prst="rect">
            <a:avLst/>
          </a:prstGeom>
          <a:noFill/>
        </p:spPr>
      </p:pic>
      <p:pic>
        <p:nvPicPr>
          <p:cNvPr id="1033" name="Picture 9" descr="C:\Users\David\Desktop\Xposé\selenium-rc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8238" y="3467471"/>
            <a:ext cx="609600" cy="609601"/>
          </a:xfrm>
          <a:prstGeom prst="rect">
            <a:avLst/>
          </a:prstGeom>
          <a:noFill/>
        </p:spPr>
      </p:pic>
      <p:pic>
        <p:nvPicPr>
          <p:cNvPr id="1034" name="Picture 10" descr="C:\Users\David\Desktop\Xposé\selenium-ruby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2982" y="3467471"/>
            <a:ext cx="609600" cy="609601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  <p:pic>
        <p:nvPicPr>
          <p:cNvPr id="14" name="Image 13" descr="seleniumBI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11760" y="2420888"/>
            <a:ext cx="4000932" cy="3620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7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SELENIUM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1027" name="Picture 3" descr="C:\Users\David\Desktop\Xposé\selenium-bromin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124744"/>
            <a:ext cx="609600" cy="609601"/>
          </a:xfrm>
          <a:prstGeom prst="rect">
            <a:avLst/>
          </a:prstGeom>
          <a:noFill/>
        </p:spPr>
      </p:pic>
      <p:pic>
        <p:nvPicPr>
          <p:cNvPr id="1028" name="Picture 4" descr="C:\Users\David\Desktop\Xposé\selenium-for-eclipse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668" y="1124744"/>
            <a:ext cx="609600" cy="609601"/>
          </a:xfrm>
          <a:prstGeom prst="rect">
            <a:avLst/>
          </a:prstGeom>
          <a:noFill/>
        </p:spPr>
      </p:pic>
      <p:pic>
        <p:nvPicPr>
          <p:cNvPr id="1029" name="Picture 5" descr="C:\Users\David\Desktop\Xposé\selenium-grid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6924" y="1124744"/>
            <a:ext cx="609600" cy="609601"/>
          </a:xfrm>
          <a:prstGeom prst="rect">
            <a:avLst/>
          </a:prstGeom>
          <a:noFill/>
        </p:spPr>
      </p:pic>
      <p:pic>
        <p:nvPicPr>
          <p:cNvPr id="1030" name="Picture 6" descr="C:\Users\David\Desktop\Xposé\selenium-ide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24744"/>
            <a:ext cx="609600" cy="609601"/>
          </a:xfrm>
          <a:prstGeom prst="rect">
            <a:avLst/>
          </a:prstGeom>
          <a:noFill/>
        </p:spPr>
      </p:pic>
      <p:pic>
        <p:nvPicPr>
          <p:cNvPr id="1031" name="Picture 7" descr="C:\Users\David\Desktop\Xposé\selenium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5610" y="1124744"/>
            <a:ext cx="609600" cy="609601"/>
          </a:xfrm>
          <a:prstGeom prst="rect">
            <a:avLst/>
          </a:prstGeom>
          <a:noFill/>
        </p:spPr>
      </p:pic>
      <p:pic>
        <p:nvPicPr>
          <p:cNvPr id="1032" name="Picture 8" descr="C:\Users\David\Desktop\Xposé\selenium-on-rails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4296" y="1124744"/>
            <a:ext cx="609600" cy="609601"/>
          </a:xfrm>
          <a:prstGeom prst="rect">
            <a:avLst/>
          </a:prstGeom>
          <a:noFill/>
        </p:spPr>
      </p:pic>
      <p:pic>
        <p:nvPicPr>
          <p:cNvPr id="1033" name="Picture 9" descr="C:\Users\David\Desktop\Xposé\selenium-rc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8238" y="1124744"/>
            <a:ext cx="609600" cy="609601"/>
          </a:xfrm>
          <a:prstGeom prst="rect">
            <a:avLst/>
          </a:prstGeom>
          <a:noFill/>
        </p:spPr>
      </p:pic>
      <p:pic>
        <p:nvPicPr>
          <p:cNvPr id="1034" name="Picture 10" descr="C:\Users\David\Desktop\Xposé\selenium-ruby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2982" y="1124744"/>
            <a:ext cx="609600" cy="609601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611560" y="1857013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Distribué par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OpenQA</a:t>
            </a:r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licence libre Apache 2.0</a:t>
            </a:r>
          </a:p>
          <a:p>
            <a:pPr algn="just"/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8 logiciels : http://seleniumhq.org/projects/</a:t>
            </a:r>
          </a:p>
          <a:p>
            <a:pPr algn="just"/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http://code.google.com/p/selenium/</a:t>
            </a:r>
          </a:p>
          <a:p>
            <a:pPr algn="just"/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SELENIUM IDE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027" name="Picture 3" descr="C:\Users\David\Desktop\Xposé\selenium-bromin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124744"/>
            <a:ext cx="609600" cy="609601"/>
          </a:xfrm>
          <a:prstGeom prst="rect">
            <a:avLst/>
          </a:prstGeom>
          <a:noFill/>
        </p:spPr>
      </p:pic>
      <p:pic>
        <p:nvPicPr>
          <p:cNvPr id="1028" name="Picture 4" descr="C:\Users\David\Desktop\Xposé\selenium-for-eclipse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668" y="1124744"/>
            <a:ext cx="609600" cy="609601"/>
          </a:xfrm>
          <a:prstGeom prst="rect">
            <a:avLst/>
          </a:prstGeom>
          <a:noFill/>
        </p:spPr>
      </p:pic>
      <p:pic>
        <p:nvPicPr>
          <p:cNvPr id="1029" name="Picture 5" descr="C:\Users\David\Desktop\Xposé\selenium-grid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6924" y="1124744"/>
            <a:ext cx="609600" cy="609601"/>
          </a:xfrm>
          <a:prstGeom prst="rect">
            <a:avLst/>
          </a:prstGeom>
          <a:noFill/>
        </p:spPr>
      </p:pic>
      <p:pic>
        <p:nvPicPr>
          <p:cNvPr id="1030" name="Picture 6" descr="C:\Users\David\Desktop\Xposé\selenium-ide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24744"/>
            <a:ext cx="609600" cy="609601"/>
          </a:xfrm>
          <a:prstGeom prst="rect">
            <a:avLst/>
          </a:prstGeom>
          <a:noFill/>
        </p:spPr>
      </p:pic>
      <p:pic>
        <p:nvPicPr>
          <p:cNvPr id="1031" name="Picture 7" descr="C:\Users\David\Desktop\Xposé\selenium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5610" y="1124744"/>
            <a:ext cx="609600" cy="609601"/>
          </a:xfrm>
          <a:prstGeom prst="rect">
            <a:avLst/>
          </a:prstGeom>
          <a:noFill/>
        </p:spPr>
      </p:pic>
      <p:pic>
        <p:nvPicPr>
          <p:cNvPr id="1032" name="Picture 8" descr="C:\Users\David\Desktop\Xposé\selenium-on-rails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4296" y="1124744"/>
            <a:ext cx="609600" cy="609601"/>
          </a:xfrm>
          <a:prstGeom prst="rect">
            <a:avLst/>
          </a:prstGeom>
          <a:noFill/>
        </p:spPr>
      </p:pic>
      <p:pic>
        <p:nvPicPr>
          <p:cNvPr id="1033" name="Picture 9" descr="C:\Users\David\Desktop\Xposé\selenium-rc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8238" y="1124744"/>
            <a:ext cx="609600" cy="609601"/>
          </a:xfrm>
          <a:prstGeom prst="rect">
            <a:avLst/>
          </a:prstGeom>
          <a:noFill/>
        </p:spPr>
      </p:pic>
      <p:pic>
        <p:nvPicPr>
          <p:cNvPr id="1034" name="Picture 10" descr="C:\Users\David\Desktop\Xposé\selenium-ruby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2982" y="1124744"/>
            <a:ext cx="609600" cy="609601"/>
          </a:xfrm>
          <a:prstGeom prst="rect">
            <a:avLst/>
          </a:prstGeom>
          <a:noFill/>
        </p:spPr>
      </p:pic>
      <p:sp>
        <p:nvSpPr>
          <p:cNvPr id="13" name="Espace réservé du numéro de diapositive 3"/>
          <p:cNvSpPr txBox="1">
            <a:spLocks/>
          </p:cNvSpPr>
          <p:nvPr/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0B0B1-022E-46F6-955D-2CA9EE4C7207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16310" y="1181100"/>
            <a:ext cx="64960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907704" y="1628800"/>
            <a:ext cx="151216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403648" y="1844824"/>
            <a:ext cx="23042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339752" y="2420888"/>
            <a:ext cx="5328592" cy="2376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835696" y="5013176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403648" y="2132856"/>
            <a:ext cx="864096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452320" y="1844824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print"/>
          <a:srcRect t="71308"/>
          <a:stretch>
            <a:fillRect/>
          </a:stretch>
        </p:blipFill>
        <p:spPr bwMode="auto">
          <a:xfrm>
            <a:off x="1316310" y="5256584"/>
            <a:ext cx="649605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403648" y="5373216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339752" y="2132856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SELENIUM IDE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1030" name="Picture 6" descr="C:\Users\David\Desktop\Xposé\selenium-id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609600" cy="609601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1208484"/>
            <a:ext cx="64960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</p:spTree>
    <p:extLst>
      <p:ext uri="{BB962C8B-B14F-4D97-AF65-F5344CB8AC3E}">
        <p14:creationId xmlns:p14="http://schemas.microsoft.com/office/powerpoint/2010/main" val="419330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SELENIUM IDE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1030" name="Picture 6" descr="C:\Users\David\Desktop\Xposé\selenium-id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609600" cy="609601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5835" y="1196752"/>
            <a:ext cx="648652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</p:spTree>
    <p:extLst>
      <p:ext uri="{BB962C8B-B14F-4D97-AF65-F5344CB8AC3E}">
        <p14:creationId xmlns:p14="http://schemas.microsoft.com/office/powerpoint/2010/main" val="419330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SELENIUM IDE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030" name="Picture 6" descr="C:\Users\David\Desktop\Xposé\selenium-id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609600" cy="609601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1208484"/>
            <a:ext cx="64960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</p:spTree>
    <p:extLst>
      <p:ext uri="{BB962C8B-B14F-4D97-AF65-F5344CB8AC3E}">
        <p14:creationId xmlns:p14="http://schemas.microsoft.com/office/powerpoint/2010/main" val="419330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err="1" smtClean="0"/>
              <a:t>Webographie</a:t>
            </a:r>
            <a:endParaRPr lang="fr-FR" sz="4800" dirty="0"/>
          </a:p>
        </p:txBody>
      </p:sp>
      <p:sp>
        <p:nvSpPr>
          <p:cNvPr id="9" name="ZoneTexte 8"/>
          <p:cNvSpPr txBox="1"/>
          <p:nvPr/>
        </p:nvSpPr>
        <p:spPr>
          <a:xfrm>
            <a:off x="971600" y="1978962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http://seleniumhq.org/</a:t>
            </a:r>
          </a:p>
          <a:p>
            <a:pPr algn="just"/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http://www.clever-age.com/</a:t>
            </a:r>
          </a:p>
          <a:p>
            <a:pPr algn="just"/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http://watir.com/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SELENIUM IDE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1030" name="Picture 6" descr="C:\Users\David\Desktop\Xposé\selenium-id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609600" cy="60960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187624" y="1844824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Sélection intelligente des champs</a:t>
            </a:r>
          </a:p>
          <a:p>
            <a:pPr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47165"/>
            <a:ext cx="7416824" cy="174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37304"/>
            <a:ext cx="7488832" cy="158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</p:spTree>
    <p:extLst>
      <p:ext uri="{BB962C8B-B14F-4D97-AF65-F5344CB8AC3E}">
        <p14:creationId xmlns:p14="http://schemas.microsoft.com/office/powerpoint/2010/main" val="419330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SELENIUM IDE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1030" name="Picture 6" descr="C:\Users\David\Desktop\Xposé\selenium-id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609600" cy="60960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280473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latin typeface="Times New Roman" pitchFamily="18" charset="0"/>
                <a:cs typeface="Times New Roman" pitchFamily="18" charset="0"/>
              </a:rPr>
              <a:t>Démonstration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</p:spTree>
    <p:extLst>
      <p:ext uri="{BB962C8B-B14F-4D97-AF65-F5344CB8AC3E}">
        <p14:creationId xmlns:p14="http://schemas.microsoft.com/office/powerpoint/2010/main" val="419330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SELENIUM IDE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1030" name="Picture 6" descr="C:\Users\David\Desktop\Xposé\selenium-id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609600" cy="60960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83568" y="1844824"/>
            <a:ext cx="79208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Bilan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selenium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IDE</a:t>
            </a:r>
          </a:p>
          <a:p>
            <a:pPr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Enregistrement / Lecture des tests</a:t>
            </a:r>
          </a:p>
          <a:p>
            <a:pPr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3 Méthodes de constructions de tests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Enregistrement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Ajout de vérifications (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assert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Edition</a:t>
            </a: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</p:spTree>
    <p:extLst>
      <p:ext uri="{BB962C8B-B14F-4D97-AF65-F5344CB8AC3E}">
        <p14:creationId xmlns:p14="http://schemas.microsoft.com/office/powerpoint/2010/main" val="419330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SELENIUM IDE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1030" name="Picture 6" descr="C:\Users\David\Desktop\Xposé\selenium-id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609600" cy="60960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115616" y="2398236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Debug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/ Point d’arrêt</a:t>
            </a:r>
          </a:p>
          <a:p>
            <a:pPr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Sauvegarder/Exporter</a:t>
            </a:r>
          </a:p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HTML, Java,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Php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Perl, Python,  C#...</a:t>
            </a:r>
          </a:p>
          <a:p>
            <a:pPr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Plugins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</p:spTree>
    <p:extLst>
      <p:ext uri="{BB962C8B-B14F-4D97-AF65-F5344CB8AC3E}">
        <p14:creationId xmlns:p14="http://schemas.microsoft.com/office/powerpoint/2010/main" val="419330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SELENIUM </a:t>
            </a:r>
            <a:r>
              <a:rPr lang="fr-FR" sz="4800" dirty="0" err="1" smtClean="0"/>
              <a:t>Core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1027" name="Picture 3" descr="C:\Users\David\Desktop\Xposé\selenium-bromin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124744"/>
            <a:ext cx="609600" cy="609601"/>
          </a:xfrm>
          <a:prstGeom prst="rect">
            <a:avLst/>
          </a:prstGeom>
          <a:noFill/>
        </p:spPr>
      </p:pic>
      <p:pic>
        <p:nvPicPr>
          <p:cNvPr id="1028" name="Picture 4" descr="C:\Users\David\Desktop\Xposé\selenium-for-eclipse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668" y="1124744"/>
            <a:ext cx="609600" cy="609601"/>
          </a:xfrm>
          <a:prstGeom prst="rect">
            <a:avLst/>
          </a:prstGeom>
          <a:noFill/>
        </p:spPr>
      </p:pic>
      <p:pic>
        <p:nvPicPr>
          <p:cNvPr id="1029" name="Picture 5" descr="C:\Users\David\Desktop\Xposé\selenium-grid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6924" y="1124744"/>
            <a:ext cx="609600" cy="609601"/>
          </a:xfrm>
          <a:prstGeom prst="rect">
            <a:avLst/>
          </a:prstGeom>
          <a:noFill/>
        </p:spPr>
      </p:pic>
      <p:pic>
        <p:nvPicPr>
          <p:cNvPr id="1030" name="Picture 6" descr="C:\Users\David\Desktop\Xposé\selenium-ide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24744"/>
            <a:ext cx="609600" cy="609601"/>
          </a:xfrm>
          <a:prstGeom prst="rect">
            <a:avLst/>
          </a:prstGeom>
          <a:noFill/>
        </p:spPr>
      </p:pic>
      <p:pic>
        <p:nvPicPr>
          <p:cNvPr id="1031" name="Picture 7" descr="C:\Users\David\Desktop\Xposé\selenium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5610" y="1124744"/>
            <a:ext cx="609600" cy="609601"/>
          </a:xfrm>
          <a:prstGeom prst="rect">
            <a:avLst/>
          </a:prstGeom>
          <a:noFill/>
        </p:spPr>
      </p:pic>
      <p:pic>
        <p:nvPicPr>
          <p:cNvPr id="1032" name="Picture 8" descr="C:\Users\David\Desktop\Xposé\selenium-on-rails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4296" y="1124744"/>
            <a:ext cx="609600" cy="609601"/>
          </a:xfrm>
          <a:prstGeom prst="rect">
            <a:avLst/>
          </a:prstGeom>
          <a:noFill/>
        </p:spPr>
      </p:pic>
      <p:pic>
        <p:nvPicPr>
          <p:cNvPr id="1033" name="Picture 9" descr="C:\Users\David\Desktop\Xposé\selenium-rc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8238" y="1124744"/>
            <a:ext cx="609600" cy="609601"/>
          </a:xfrm>
          <a:prstGeom prst="rect">
            <a:avLst/>
          </a:prstGeom>
          <a:noFill/>
        </p:spPr>
      </p:pic>
      <p:pic>
        <p:nvPicPr>
          <p:cNvPr id="1034" name="Picture 10" descr="C:\Users\David\Desktop\Xposé\selenium-ruby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2982" y="1124744"/>
            <a:ext cx="609600" cy="609601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1560" y="2193826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Framework d’exécution de tests DHTML</a:t>
            </a:r>
          </a:p>
          <a:p>
            <a:pPr algn="just"/>
            <a:endParaRPr lang="fr-FR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Moteur de </a:t>
            </a:r>
          </a:p>
          <a:p>
            <a:pPr marL="914400" lvl="1" indent="-457200" algn="just">
              <a:buFont typeface="Arial"/>
              <a:buChar char="•"/>
            </a:pP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Selenium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IDE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Selenium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Remote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Control</a:t>
            </a:r>
          </a:p>
          <a:p>
            <a:pPr algn="just"/>
            <a:endParaRPr lang="fr-FR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Déploiement possible sur serveur d’application </a:t>
            </a:r>
          </a:p>
        </p:txBody>
      </p:sp>
    </p:spTree>
    <p:extLst>
      <p:ext uri="{BB962C8B-B14F-4D97-AF65-F5344CB8AC3E}">
        <p14:creationId xmlns:p14="http://schemas.microsoft.com/office/powerpoint/2010/main" val="149792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 smtClean="0"/>
              <a:t>SELENIUM </a:t>
            </a:r>
            <a:r>
              <a:rPr lang="fr-FR" sz="4800" dirty="0" err="1" smtClean="0"/>
              <a:t>Remote</a:t>
            </a:r>
            <a:r>
              <a:rPr lang="fr-FR" sz="4800" dirty="0" smtClean="0"/>
              <a:t> Control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1027" name="Picture 3" descr="C:\Users\David\Desktop\Xposé\selenium-bromin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124744"/>
            <a:ext cx="609600" cy="609601"/>
          </a:xfrm>
          <a:prstGeom prst="rect">
            <a:avLst/>
          </a:prstGeom>
          <a:noFill/>
        </p:spPr>
      </p:pic>
      <p:pic>
        <p:nvPicPr>
          <p:cNvPr id="1028" name="Picture 4" descr="C:\Users\David\Desktop\Xposé\selenium-for-eclipse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668" y="1124744"/>
            <a:ext cx="609600" cy="609601"/>
          </a:xfrm>
          <a:prstGeom prst="rect">
            <a:avLst/>
          </a:prstGeom>
          <a:noFill/>
        </p:spPr>
      </p:pic>
      <p:pic>
        <p:nvPicPr>
          <p:cNvPr id="1029" name="Picture 5" descr="C:\Users\David\Desktop\Xposé\selenium-grid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6924" y="1124744"/>
            <a:ext cx="609600" cy="609601"/>
          </a:xfrm>
          <a:prstGeom prst="rect">
            <a:avLst/>
          </a:prstGeom>
          <a:noFill/>
        </p:spPr>
      </p:pic>
      <p:pic>
        <p:nvPicPr>
          <p:cNvPr id="1030" name="Picture 6" descr="C:\Users\David\Desktop\Xposé\selenium-ide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24744"/>
            <a:ext cx="609600" cy="609601"/>
          </a:xfrm>
          <a:prstGeom prst="rect">
            <a:avLst/>
          </a:prstGeom>
          <a:noFill/>
        </p:spPr>
      </p:pic>
      <p:pic>
        <p:nvPicPr>
          <p:cNvPr id="1031" name="Picture 7" descr="C:\Users\David\Desktop\Xposé\selenium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5610" y="1124744"/>
            <a:ext cx="609600" cy="609601"/>
          </a:xfrm>
          <a:prstGeom prst="rect">
            <a:avLst/>
          </a:prstGeom>
          <a:noFill/>
        </p:spPr>
      </p:pic>
      <p:pic>
        <p:nvPicPr>
          <p:cNvPr id="1032" name="Picture 8" descr="C:\Users\David\Desktop\Xposé\selenium-on-rails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4296" y="1124744"/>
            <a:ext cx="609600" cy="609601"/>
          </a:xfrm>
          <a:prstGeom prst="rect">
            <a:avLst/>
          </a:prstGeom>
          <a:noFill/>
        </p:spPr>
      </p:pic>
      <p:pic>
        <p:nvPicPr>
          <p:cNvPr id="1033" name="Picture 9" descr="C:\Users\David\Desktop\Xposé\selenium-rc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8238" y="1124744"/>
            <a:ext cx="609600" cy="609601"/>
          </a:xfrm>
          <a:prstGeom prst="rect">
            <a:avLst/>
          </a:prstGeom>
          <a:noFill/>
        </p:spPr>
      </p:pic>
      <p:pic>
        <p:nvPicPr>
          <p:cNvPr id="1034" name="Picture 10" descr="C:\Users\David\Desktop\Xposé\selenium-ruby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2982" y="1124744"/>
            <a:ext cx="609600" cy="609601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5013176"/>
            <a:ext cx="137633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1844824"/>
            <a:ext cx="1271724" cy="114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3284984"/>
            <a:ext cx="133404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179512" y="2276872"/>
            <a:ext cx="38164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Selenium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IDE+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Core</a:t>
            </a: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6" descr="C:\Users\David\Desktop\Xposé\selenium-ide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708920"/>
            <a:ext cx="609600" cy="609601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  <p:pic>
        <p:nvPicPr>
          <p:cNvPr id="20" name="Picture 7" descr="C:\Users\David\Desktop\Xposé\selenium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9352" y="2742457"/>
            <a:ext cx="609600" cy="609601"/>
          </a:xfrm>
          <a:prstGeom prst="rect">
            <a:avLst/>
          </a:prstGeom>
          <a:noFill/>
        </p:spPr>
      </p:pic>
      <p:sp>
        <p:nvSpPr>
          <p:cNvPr id="3" name="Double flèche horizontale 2"/>
          <p:cNvSpPr/>
          <p:nvPr/>
        </p:nvSpPr>
        <p:spPr>
          <a:xfrm>
            <a:off x="2483768" y="2958481"/>
            <a:ext cx="432048" cy="216024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37028" y="4293096"/>
            <a:ext cx="12029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792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 smtClean="0"/>
              <a:t>SELENIUM </a:t>
            </a:r>
            <a:r>
              <a:rPr lang="fr-FR" sz="4800" dirty="0" err="1" smtClean="0"/>
              <a:t>Remote</a:t>
            </a:r>
            <a:r>
              <a:rPr lang="fr-FR" sz="4800" dirty="0" smtClean="0"/>
              <a:t> Control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1033" name="Picture 9" descr="C:\Users\David\Desktop\Xposé\selenium-rc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238" y="1124744"/>
            <a:ext cx="609600" cy="609601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01008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813" y="2705878"/>
            <a:ext cx="529454" cy="50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764" y="5949280"/>
            <a:ext cx="539552" cy="51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002" y="5229200"/>
            <a:ext cx="57556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372072"/>
            <a:ext cx="504056" cy="56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" name="Diagramme 30"/>
          <p:cNvGraphicFramePr/>
          <p:nvPr/>
        </p:nvGraphicFramePr>
        <p:xfrm>
          <a:off x="323528" y="1772816"/>
          <a:ext cx="83529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</p:spTree>
    <p:extLst>
      <p:ext uri="{BB962C8B-B14F-4D97-AF65-F5344CB8AC3E}">
        <p14:creationId xmlns:p14="http://schemas.microsoft.com/office/powerpoint/2010/main" val="143963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 smtClean="0"/>
              <a:t>SELENIUM </a:t>
            </a:r>
            <a:r>
              <a:rPr lang="fr-FR" sz="4800" dirty="0" err="1" smtClean="0"/>
              <a:t>Remote</a:t>
            </a:r>
            <a:r>
              <a:rPr lang="fr-FR" sz="4800" dirty="0" smtClean="0"/>
              <a:t> Control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1033" name="Picture 9" descr="C:\Users\David\Desktop\Xposé\selenium-rc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238" y="1124744"/>
            <a:ext cx="609600" cy="609601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19926"/>
            <a:ext cx="5904656" cy="576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940152" y="5589240"/>
            <a:ext cx="144016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5796136" y="4441758"/>
            <a:ext cx="288032" cy="3600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156176" y="44371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.jar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JRE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3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 smtClean="0"/>
              <a:t>SELENIUM </a:t>
            </a:r>
            <a:r>
              <a:rPr lang="fr-FR" sz="4800" dirty="0" err="1" smtClean="0"/>
              <a:t>Remote</a:t>
            </a:r>
            <a:r>
              <a:rPr lang="fr-FR" sz="4800" dirty="0" smtClean="0"/>
              <a:t> Control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28</a:t>
            </a:fld>
            <a:endParaRPr lang="fr-FR" dirty="0"/>
          </a:p>
        </p:txBody>
      </p:sp>
      <p:pic>
        <p:nvPicPr>
          <p:cNvPr id="1033" name="Picture 9" descr="C:\Users\David\Desktop\Xposé\selenium-rc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238" y="1124744"/>
            <a:ext cx="609600" cy="60960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23528" y="1929021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Condition / Itérations</a:t>
            </a:r>
          </a:p>
          <a:p>
            <a:pPr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Dépendance de cas de test</a:t>
            </a:r>
          </a:p>
          <a:p>
            <a:pPr algn="just">
              <a:buFont typeface="Arial" pitchFamily="34" charset="0"/>
              <a:buChar char="•"/>
            </a:pP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Historisation des résultats des tests (Framework)</a:t>
            </a:r>
          </a:p>
          <a:p>
            <a:pPr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Gestion des erreurs</a:t>
            </a:r>
          </a:p>
          <a:p>
            <a:pPr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Re-exécution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des tests qui ont échoué</a:t>
            </a:r>
          </a:p>
          <a:p>
            <a:pPr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Capture d'écran des tests qui ont échoués</a:t>
            </a:r>
          </a:p>
          <a:p>
            <a:pPr algn="just">
              <a:buFont typeface="Arial" pitchFamily="34" charset="0"/>
              <a:buChar char="•"/>
            </a:pP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Tests de Base de Données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</p:spTree>
    <p:extLst>
      <p:ext uri="{BB962C8B-B14F-4D97-AF65-F5344CB8AC3E}">
        <p14:creationId xmlns:p14="http://schemas.microsoft.com/office/powerpoint/2010/main" val="143963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 smtClean="0"/>
              <a:t>SELENIUM </a:t>
            </a:r>
            <a:r>
              <a:rPr lang="fr-FR" sz="4800" dirty="0" err="1" smtClean="0"/>
              <a:t>Remote</a:t>
            </a:r>
            <a:r>
              <a:rPr lang="fr-FR" sz="4800" dirty="0" smtClean="0"/>
              <a:t> Control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29</a:t>
            </a:fld>
            <a:endParaRPr lang="fr-FR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 b="3165"/>
          <a:stretch>
            <a:fillRect/>
          </a:stretch>
        </p:blipFill>
        <p:spPr bwMode="auto">
          <a:xfrm>
            <a:off x="395536" y="1628800"/>
            <a:ext cx="81153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David\Desktop\Xposé\selenium-rc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238" y="1124744"/>
            <a:ext cx="609600" cy="609601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</p:spTree>
    <p:extLst>
      <p:ext uri="{BB962C8B-B14F-4D97-AF65-F5344CB8AC3E}">
        <p14:creationId xmlns:p14="http://schemas.microsoft.com/office/powerpoint/2010/main" val="143963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708920"/>
            <a:ext cx="874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Times New Roman" pitchFamily="18" charset="0"/>
                <a:cs typeface="Times New Roman" pitchFamily="18" charset="0"/>
              </a:rPr>
              <a:t>Pourquoi ce sujet?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C#</a:t>
            </a:r>
            <a:endParaRPr lang="fr-FR" sz="4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5915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</p:spTree>
    <p:extLst>
      <p:ext uri="{BB962C8B-B14F-4D97-AF65-F5344CB8AC3E}">
        <p14:creationId xmlns:p14="http://schemas.microsoft.com/office/powerpoint/2010/main" val="143963443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31</a:t>
            </a:fld>
            <a:endParaRPr lang="fr-F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25" y="836712"/>
            <a:ext cx="79152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1520" y="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Java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43963443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32</a:t>
            </a:fld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85875"/>
            <a:ext cx="83343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25" y="836712"/>
            <a:ext cx="79152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0" y="0"/>
            <a:ext cx="133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Perl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43963443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33</a:t>
            </a:fld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r="2453"/>
          <a:stretch>
            <a:fillRect/>
          </a:stretch>
        </p:blipFill>
        <p:spPr bwMode="auto">
          <a:xfrm>
            <a:off x="251520" y="730721"/>
            <a:ext cx="7776864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/>
              <a:t>Php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43963443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34</a:t>
            </a:fld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77819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Python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43963443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35</a:t>
            </a:fld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r="18204" b="-1411"/>
          <a:stretch>
            <a:fillRect/>
          </a:stretch>
        </p:blipFill>
        <p:spPr bwMode="auto">
          <a:xfrm>
            <a:off x="1187624" y="692696"/>
            <a:ext cx="6661941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Ruby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43963443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 smtClean="0"/>
              <a:t>SELENIUM </a:t>
            </a:r>
            <a:r>
              <a:rPr lang="fr-FR" sz="4800" dirty="0" err="1" smtClean="0"/>
              <a:t>Remote</a:t>
            </a:r>
            <a:r>
              <a:rPr lang="fr-FR" sz="4800" dirty="0" smtClean="0"/>
              <a:t> Control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36</a:t>
            </a:fld>
            <a:endParaRPr lang="fr-FR" dirty="0"/>
          </a:p>
        </p:txBody>
      </p:sp>
      <p:pic>
        <p:nvPicPr>
          <p:cNvPr id="1033" name="Picture 9" descr="C:\Users\David\Desktop\Xposé\selenium-rc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238" y="1124744"/>
            <a:ext cx="609600" cy="60960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23528" y="1675829"/>
            <a:ext cx="84969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Options du serveur :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Configurer le proxy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Mode Mono/Multi fenêtre(s)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Choix du profil Firefox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Exécuter directement du HTML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Récupérer les logs directement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Chemin absolu vers le navigateur (ex : si plusieurs versions)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Mode interactif</a:t>
            </a: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Plus d’options en tapant : </a:t>
            </a:r>
            <a:r>
              <a:rPr lang="fr-FR" sz="2400" dirty="0" smtClean="0"/>
              <a:t>java -jar selenium-server.jar </a:t>
            </a:r>
            <a:r>
              <a:rPr lang="fr-FR" sz="2400" dirty="0" smtClean="0">
                <a:solidFill>
                  <a:srgbClr val="FF0000"/>
                </a:solidFill>
              </a:rPr>
              <a:t>–h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</p:spTree>
    <p:extLst>
      <p:ext uri="{BB962C8B-B14F-4D97-AF65-F5344CB8AC3E}">
        <p14:creationId xmlns:p14="http://schemas.microsoft.com/office/powerpoint/2010/main" val="143963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SELENIUM </a:t>
            </a:r>
            <a:r>
              <a:rPr lang="fr-FR" sz="4800" dirty="0" err="1" smtClean="0"/>
              <a:t>Grid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1027" name="Picture 3" descr="C:\Users\David\Desktop\Xposé\selenium-bromin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124744"/>
            <a:ext cx="609600" cy="609601"/>
          </a:xfrm>
          <a:prstGeom prst="rect">
            <a:avLst/>
          </a:prstGeom>
          <a:noFill/>
        </p:spPr>
      </p:pic>
      <p:pic>
        <p:nvPicPr>
          <p:cNvPr id="1028" name="Picture 4" descr="C:\Users\David\Desktop\Xposé\selenium-for-eclipse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668" y="1124744"/>
            <a:ext cx="609600" cy="609601"/>
          </a:xfrm>
          <a:prstGeom prst="rect">
            <a:avLst/>
          </a:prstGeom>
          <a:noFill/>
        </p:spPr>
      </p:pic>
      <p:pic>
        <p:nvPicPr>
          <p:cNvPr id="1029" name="Picture 5" descr="C:\Users\David\Desktop\Xposé\selenium-grid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6924" y="1124744"/>
            <a:ext cx="609600" cy="609601"/>
          </a:xfrm>
          <a:prstGeom prst="rect">
            <a:avLst/>
          </a:prstGeom>
          <a:noFill/>
        </p:spPr>
      </p:pic>
      <p:pic>
        <p:nvPicPr>
          <p:cNvPr id="1030" name="Picture 6" descr="C:\Users\David\Desktop\Xposé\selenium-ide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24744"/>
            <a:ext cx="609600" cy="609601"/>
          </a:xfrm>
          <a:prstGeom prst="rect">
            <a:avLst/>
          </a:prstGeom>
          <a:noFill/>
        </p:spPr>
      </p:pic>
      <p:pic>
        <p:nvPicPr>
          <p:cNvPr id="1031" name="Picture 7" descr="C:\Users\David\Desktop\Xposé\selenium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5610" y="1124744"/>
            <a:ext cx="609600" cy="609601"/>
          </a:xfrm>
          <a:prstGeom prst="rect">
            <a:avLst/>
          </a:prstGeom>
          <a:noFill/>
        </p:spPr>
      </p:pic>
      <p:pic>
        <p:nvPicPr>
          <p:cNvPr id="1032" name="Picture 8" descr="C:\Users\David\Desktop\Xposé\selenium-on-rails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4296" y="1124744"/>
            <a:ext cx="609600" cy="609601"/>
          </a:xfrm>
          <a:prstGeom prst="rect">
            <a:avLst/>
          </a:prstGeom>
          <a:noFill/>
        </p:spPr>
      </p:pic>
      <p:pic>
        <p:nvPicPr>
          <p:cNvPr id="1033" name="Picture 9" descr="C:\Users\David\Desktop\Xposé\selenium-rc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8238" y="1124744"/>
            <a:ext cx="609600" cy="609601"/>
          </a:xfrm>
          <a:prstGeom prst="rect">
            <a:avLst/>
          </a:prstGeom>
          <a:noFill/>
        </p:spPr>
      </p:pic>
      <p:pic>
        <p:nvPicPr>
          <p:cNvPr id="1034" name="Picture 10" descr="C:\Users\David\Desktop\Xposé\selenium-ruby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2982" y="1124744"/>
            <a:ext cx="609600" cy="609601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79512" y="2019612"/>
            <a:ext cx="9289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Limitations de RC :</a:t>
            </a:r>
          </a:p>
          <a:p>
            <a:pPr algn="just"/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Tests concurrents limités ( &lt;6 conseillé  / RC)</a:t>
            </a:r>
          </a:p>
          <a:p>
            <a:pPr lvl="1" algn="just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Si trop rapide : Goulot d’étranglement </a:t>
            </a:r>
          </a:p>
          <a:p>
            <a:pPr lvl="2"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Selenium RC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 navigateur</a:t>
            </a:r>
          </a:p>
          <a:p>
            <a:pPr lvl="1" algn="just">
              <a:buFont typeface="Arial" pitchFamily="34" charset="0"/>
              <a:buChar char="•"/>
            </a:pPr>
            <a:endParaRPr lang="fr-FR" sz="1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Tests différentes versions des navigateurs &amp; OS.</a:t>
            </a:r>
          </a:p>
          <a:p>
            <a:pPr lvl="1" algn="just"/>
            <a:r>
              <a:rPr lang="fr-FR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Architecture compliqué et non maintenable</a:t>
            </a:r>
          </a:p>
        </p:txBody>
      </p:sp>
    </p:spTree>
    <p:extLst>
      <p:ext uri="{BB962C8B-B14F-4D97-AF65-F5344CB8AC3E}">
        <p14:creationId xmlns:p14="http://schemas.microsoft.com/office/powerpoint/2010/main" val="149792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SELENIUM </a:t>
            </a:r>
            <a:r>
              <a:rPr lang="fr-FR" sz="4800" dirty="0" err="1" smtClean="0"/>
              <a:t>Grid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38</a:t>
            </a:fld>
            <a:endParaRPr lang="fr-FR"/>
          </a:p>
        </p:txBody>
      </p:sp>
      <p:pic>
        <p:nvPicPr>
          <p:cNvPr id="1029" name="Picture 5" descr="C:\Users\David\Desktop\Xposé\selenium-grid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924" y="1124744"/>
            <a:ext cx="609600" cy="609601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16832"/>
            <a:ext cx="570615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</p:spTree>
    <p:extLst>
      <p:ext uri="{BB962C8B-B14F-4D97-AF65-F5344CB8AC3E}">
        <p14:creationId xmlns:p14="http://schemas.microsoft.com/office/powerpoint/2010/main" val="20284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48564"/>
            <a:ext cx="7488832" cy="523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SELENIUM </a:t>
            </a:r>
            <a:r>
              <a:rPr lang="fr-FR" sz="4800" dirty="0" err="1" smtClean="0"/>
              <a:t>Grid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39</a:t>
            </a:fld>
            <a:endParaRPr lang="fr-FR"/>
          </a:p>
        </p:txBody>
      </p:sp>
      <p:pic>
        <p:nvPicPr>
          <p:cNvPr id="1029" name="Picture 5" descr="C:\Users\David\Desktop\Xposé\selenium-grid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6924" y="1124744"/>
            <a:ext cx="609600" cy="609601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</p:spTree>
    <p:extLst>
      <p:ext uri="{BB962C8B-B14F-4D97-AF65-F5344CB8AC3E}">
        <p14:creationId xmlns:p14="http://schemas.microsoft.com/office/powerpoint/2010/main" val="20284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27584" y="1700808"/>
            <a:ext cx="77048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1. Présentation 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  <a:p>
            <a:pPr algn="just"/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Watir</a:t>
            </a:r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. Conclusion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Plan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665" y="1778686"/>
            <a:ext cx="8039735" cy="460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SELENIUM </a:t>
            </a:r>
            <a:r>
              <a:rPr lang="fr-FR" sz="4800" dirty="0" err="1" smtClean="0"/>
              <a:t>Grid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40</a:t>
            </a:fld>
            <a:endParaRPr lang="fr-FR"/>
          </a:p>
        </p:txBody>
      </p:sp>
      <p:pic>
        <p:nvPicPr>
          <p:cNvPr id="1029" name="Picture 5" descr="C:\Users\David\Desktop\Xposé\selenium-grid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6924" y="1124744"/>
            <a:ext cx="609600" cy="609601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</p:spTree>
    <p:extLst>
      <p:ext uri="{BB962C8B-B14F-4D97-AF65-F5344CB8AC3E}">
        <p14:creationId xmlns:p14="http://schemas.microsoft.com/office/powerpoint/2010/main" val="20284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SELENIUM </a:t>
            </a:r>
            <a:r>
              <a:rPr lang="fr-FR" sz="4800" dirty="0" err="1" smtClean="0"/>
              <a:t>Grid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1029" name="Picture 5" descr="C:\Users\David\Desktop\Xposé\selenium-grid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924" y="1124744"/>
            <a:ext cx="609600" cy="60960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512" y="1556792"/>
            <a:ext cx="1008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Avantages : 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Améliorations des performances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Limitation de l’utilisation de chaque RC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Choix du RC transparent (hub)	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Tests multi navigateurs &amp; multi OS faciles</a:t>
            </a:r>
          </a:p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Exemple en java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new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DefaultSelenium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("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localhost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", 4444,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**'*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firefox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'**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'http://www.google.fr');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devient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new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DefaultSelenium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(”hub", 4444,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**Chrome on Ubuntu'**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‘http://www.google.fr ');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new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DefaultSelenium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"hub"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4444,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**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IE 7 on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Chinese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locale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'**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‘http://www.google.fr ');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new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DefaultSelenium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"hub"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4444,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**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Safari on Quadri-processor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'**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‘http://www.google.fr ');</a:t>
            </a:r>
          </a:p>
        </p:txBody>
      </p:sp>
    </p:spTree>
    <p:extLst>
      <p:ext uri="{BB962C8B-B14F-4D97-AF65-F5344CB8AC3E}">
        <p14:creationId xmlns:p14="http://schemas.microsoft.com/office/powerpoint/2010/main" val="20284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324528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 smtClean="0"/>
              <a:t>SELENIUM on Ruby &amp; on Rails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42</a:t>
            </a:fld>
            <a:endParaRPr lang="fr-FR"/>
          </a:p>
        </p:txBody>
      </p:sp>
      <p:pic>
        <p:nvPicPr>
          <p:cNvPr id="1027" name="Picture 3" descr="C:\Users\David\Desktop\Xposé\selenium-bromin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124744"/>
            <a:ext cx="609600" cy="609601"/>
          </a:xfrm>
          <a:prstGeom prst="rect">
            <a:avLst/>
          </a:prstGeom>
          <a:noFill/>
        </p:spPr>
      </p:pic>
      <p:pic>
        <p:nvPicPr>
          <p:cNvPr id="1028" name="Picture 4" descr="C:\Users\David\Desktop\Xposé\selenium-for-eclipse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668" y="1124744"/>
            <a:ext cx="609600" cy="609601"/>
          </a:xfrm>
          <a:prstGeom prst="rect">
            <a:avLst/>
          </a:prstGeom>
          <a:noFill/>
        </p:spPr>
      </p:pic>
      <p:pic>
        <p:nvPicPr>
          <p:cNvPr id="1029" name="Picture 5" descr="C:\Users\David\Desktop\Xposé\selenium-grid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6924" y="1124744"/>
            <a:ext cx="609600" cy="609601"/>
          </a:xfrm>
          <a:prstGeom prst="rect">
            <a:avLst/>
          </a:prstGeom>
          <a:noFill/>
        </p:spPr>
      </p:pic>
      <p:pic>
        <p:nvPicPr>
          <p:cNvPr id="1030" name="Picture 6" descr="C:\Users\David\Desktop\Xposé\selenium-ide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24744"/>
            <a:ext cx="609600" cy="609601"/>
          </a:xfrm>
          <a:prstGeom prst="rect">
            <a:avLst/>
          </a:prstGeom>
          <a:noFill/>
        </p:spPr>
      </p:pic>
      <p:pic>
        <p:nvPicPr>
          <p:cNvPr id="1031" name="Picture 7" descr="C:\Users\David\Desktop\Xposé\selenium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5610" y="1124744"/>
            <a:ext cx="609600" cy="609601"/>
          </a:xfrm>
          <a:prstGeom prst="rect">
            <a:avLst/>
          </a:prstGeom>
          <a:noFill/>
        </p:spPr>
      </p:pic>
      <p:pic>
        <p:nvPicPr>
          <p:cNvPr id="1032" name="Picture 8" descr="C:\Users\David\Desktop\Xposé\selenium-on-rails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4296" y="1124744"/>
            <a:ext cx="609600" cy="609601"/>
          </a:xfrm>
          <a:prstGeom prst="rect">
            <a:avLst/>
          </a:prstGeom>
          <a:noFill/>
        </p:spPr>
      </p:pic>
      <p:pic>
        <p:nvPicPr>
          <p:cNvPr id="1033" name="Picture 9" descr="C:\Users\David\Desktop\Xposé\selenium-rc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8238" y="1124744"/>
            <a:ext cx="609600" cy="609601"/>
          </a:xfrm>
          <a:prstGeom prst="rect">
            <a:avLst/>
          </a:prstGeom>
          <a:noFill/>
        </p:spPr>
      </p:pic>
      <p:pic>
        <p:nvPicPr>
          <p:cNvPr id="1034" name="Picture 10" descr="C:\Users\David\Desktop\Xposé\selenium-ruby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2982" y="1124744"/>
            <a:ext cx="609600" cy="609601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87624" y="1772816"/>
            <a:ext cx="6336704" cy="49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2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36" y="1737352"/>
            <a:ext cx="777654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 err="1" smtClean="0"/>
              <a:t>Cubic</a:t>
            </a:r>
            <a:r>
              <a:rPr lang="fr-FR" sz="4800" dirty="0" smtClean="0"/>
              <a:t> Test (pour Eclipse)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43</a:t>
            </a:fld>
            <a:endParaRPr lang="fr-FR"/>
          </a:p>
        </p:txBody>
      </p:sp>
      <p:pic>
        <p:nvPicPr>
          <p:cNvPr id="1027" name="Picture 3" descr="C:\Users\David\Desktop\Xposé\selenium-bromine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124744"/>
            <a:ext cx="609600" cy="609601"/>
          </a:xfrm>
          <a:prstGeom prst="rect">
            <a:avLst/>
          </a:prstGeom>
          <a:noFill/>
        </p:spPr>
      </p:pic>
      <p:pic>
        <p:nvPicPr>
          <p:cNvPr id="1028" name="Picture 4" descr="C:\Users\David\Desktop\Xposé\selenium-for-eclipse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1668" y="1124744"/>
            <a:ext cx="609600" cy="609601"/>
          </a:xfrm>
          <a:prstGeom prst="rect">
            <a:avLst/>
          </a:prstGeom>
          <a:noFill/>
        </p:spPr>
      </p:pic>
      <p:pic>
        <p:nvPicPr>
          <p:cNvPr id="1029" name="Picture 5" descr="C:\Users\David\Desktop\Xposé\selenium-grid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6924" y="1124744"/>
            <a:ext cx="609600" cy="609601"/>
          </a:xfrm>
          <a:prstGeom prst="rect">
            <a:avLst/>
          </a:prstGeom>
          <a:noFill/>
        </p:spPr>
      </p:pic>
      <p:pic>
        <p:nvPicPr>
          <p:cNvPr id="1030" name="Picture 6" descr="C:\Users\David\Desktop\Xposé\selenium-ide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124744"/>
            <a:ext cx="609600" cy="609601"/>
          </a:xfrm>
          <a:prstGeom prst="rect">
            <a:avLst/>
          </a:prstGeom>
          <a:noFill/>
        </p:spPr>
      </p:pic>
      <p:pic>
        <p:nvPicPr>
          <p:cNvPr id="1031" name="Picture 7" descr="C:\Users\David\Desktop\Xposé\selenium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5610" y="1124744"/>
            <a:ext cx="609600" cy="609601"/>
          </a:xfrm>
          <a:prstGeom prst="rect">
            <a:avLst/>
          </a:prstGeom>
          <a:noFill/>
        </p:spPr>
      </p:pic>
      <p:pic>
        <p:nvPicPr>
          <p:cNvPr id="1032" name="Picture 8" descr="C:\Users\David\Desktop\Xposé\selenium-on-rails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54296" y="1124744"/>
            <a:ext cx="609600" cy="609601"/>
          </a:xfrm>
          <a:prstGeom prst="rect">
            <a:avLst/>
          </a:prstGeom>
          <a:noFill/>
        </p:spPr>
      </p:pic>
      <p:pic>
        <p:nvPicPr>
          <p:cNvPr id="1033" name="Picture 9" descr="C:\Users\David\Desktop\Xposé\selenium-rc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68238" y="1124744"/>
            <a:ext cx="609600" cy="609601"/>
          </a:xfrm>
          <a:prstGeom prst="rect">
            <a:avLst/>
          </a:prstGeom>
          <a:noFill/>
        </p:spPr>
      </p:pic>
      <p:pic>
        <p:nvPicPr>
          <p:cNvPr id="1034" name="Picture 10" descr="C:\Users\David\Desktop\Xposé\selenium-ruby-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82982" y="1124744"/>
            <a:ext cx="609600" cy="609601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</p:spTree>
    <p:extLst>
      <p:ext uri="{BB962C8B-B14F-4D97-AF65-F5344CB8AC3E}">
        <p14:creationId xmlns:p14="http://schemas.microsoft.com/office/powerpoint/2010/main" val="112968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36" y="1737352"/>
            <a:ext cx="777654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 err="1" smtClean="0"/>
              <a:t>Cubic</a:t>
            </a:r>
            <a:r>
              <a:rPr lang="fr-FR" sz="4800" dirty="0" smtClean="0"/>
              <a:t> Test (pour Eclipse)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44</a:t>
            </a:fld>
            <a:endParaRPr lang="fr-FR"/>
          </a:p>
        </p:txBody>
      </p:sp>
      <p:pic>
        <p:nvPicPr>
          <p:cNvPr id="1028" name="Picture 4" descr="C:\Users\David\Desktop\Xposé\selenium-for-eclipse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668" y="1124744"/>
            <a:ext cx="609600" cy="60960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4824536" cy="518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957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36" y="1737352"/>
            <a:ext cx="777654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 err="1" smtClean="0"/>
              <a:t>Cubic</a:t>
            </a:r>
            <a:r>
              <a:rPr lang="fr-FR" sz="4800" dirty="0" smtClean="0"/>
              <a:t> Test (pour Eclipse)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45</a:t>
            </a:fld>
            <a:endParaRPr lang="fr-FR"/>
          </a:p>
        </p:txBody>
      </p:sp>
      <p:pic>
        <p:nvPicPr>
          <p:cNvPr id="1028" name="Picture 4" descr="C:\Users\David\Desktop\Xposé\selenium-for-eclipse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668" y="1124744"/>
            <a:ext cx="609600" cy="60960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4824536" cy="518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334" y="1772816"/>
            <a:ext cx="784305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957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 err="1" smtClean="0"/>
              <a:t>Cubic</a:t>
            </a:r>
            <a:r>
              <a:rPr lang="fr-FR" sz="4800" dirty="0" smtClean="0"/>
              <a:t> Test (pour Eclipse)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46</a:t>
            </a:fld>
            <a:endParaRPr lang="fr-FR"/>
          </a:p>
        </p:txBody>
      </p:sp>
      <p:pic>
        <p:nvPicPr>
          <p:cNvPr id="1028" name="Picture 4" descr="C:\Users\David\Desktop\Xposé\selenium-for-eclips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1668" y="1124744"/>
            <a:ext cx="609600" cy="60960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8631" y="3199835"/>
            <a:ext cx="6149753" cy="361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189000"/>
            <a:ext cx="2016000" cy="2240000"/>
          </a:xfrm>
          <a:prstGeom prst="rect">
            <a:avLst/>
          </a:prstGeom>
          <a:noFill/>
          <a:ln w="31750" cap="sq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502" y="1152128"/>
            <a:ext cx="2017226" cy="5661248"/>
          </a:xfrm>
          <a:prstGeom prst="rect">
            <a:avLst/>
          </a:prstGeom>
          <a:noFill/>
          <a:ln w="31750" cap="sq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957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 err="1" smtClean="0"/>
              <a:t>Cubic</a:t>
            </a:r>
            <a:r>
              <a:rPr lang="fr-FR" sz="4800" dirty="0" smtClean="0"/>
              <a:t> Test (pour Eclipse)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47</a:t>
            </a:fld>
            <a:endParaRPr lang="fr-FR"/>
          </a:p>
        </p:txBody>
      </p:sp>
      <p:pic>
        <p:nvPicPr>
          <p:cNvPr id="1028" name="Picture 4" descr="C:\Users\David\Desktop\Xposé\selenium-for-eclips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1668" y="1124744"/>
            <a:ext cx="609600" cy="60960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836" y="1737352"/>
            <a:ext cx="777654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095" y="1340768"/>
            <a:ext cx="362988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 l="50000" t="10263" b="67527"/>
          <a:stretch>
            <a:fillRect/>
          </a:stretch>
        </p:blipFill>
        <p:spPr bwMode="auto">
          <a:xfrm>
            <a:off x="827584" y="4005063"/>
            <a:ext cx="3600400" cy="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005064"/>
            <a:ext cx="39243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957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 err="1" smtClean="0"/>
              <a:t>Cubic</a:t>
            </a:r>
            <a:r>
              <a:rPr lang="fr-FR" sz="4800" dirty="0" smtClean="0"/>
              <a:t> Test (pour Eclipse)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48</a:t>
            </a:fld>
            <a:endParaRPr lang="fr-FR"/>
          </a:p>
        </p:txBody>
      </p:sp>
      <p:pic>
        <p:nvPicPr>
          <p:cNvPr id="1028" name="Picture 4" descr="C:\Users\David\Desktop\Xposé\selenium-for-eclips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1668" y="1124744"/>
            <a:ext cx="609600" cy="60960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7544" y="1847726"/>
            <a:ext cx="97930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Fonctionnalités de IDE +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Core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RC (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php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java)</a:t>
            </a:r>
            <a:endParaRPr lang="fr-FR" sz="3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endParaRPr lang="fr-FR" sz="32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Couche Graphique</a:t>
            </a:r>
          </a:p>
          <a:p>
            <a:pPr algn="just"/>
            <a:endParaRPr lang="fr-FR" sz="3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fr-FR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Watir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?? (Partie </a:t>
            </a:r>
            <a:r>
              <a:rPr lang="fr-FR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957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err="1" smtClean="0"/>
              <a:t>Bromine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49</a:t>
            </a:fld>
            <a:endParaRPr lang="fr-FR"/>
          </a:p>
        </p:txBody>
      </p:sp>
      <p:pic>
        <p:nvPicPr>
          <p:cNvPr id="1027" name="Picture 3" descr="C:\Users\David\Desktop\Xposé\selenium-bromin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124744"/>
            <a:ext cx="609600" cy="609601"/>
          </a:xfrm>
          <a:prstGeom prst="rect">
            <a:avLst/>
          </a:prstGeom>
          <a:noFill/>
        </p:spPr>
      </p:pic>
      <p:pic>
        <p:nvPicPr>
          <p:cNvPr id="1028" name="Picture 4" descr="C:\Users\David\Desktop\Xposé\selenium-for-eclipse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668" y="1124744"/>
            <a:ext cx="609600" cy="609601"/>
          </a:xfrm>
          <a:prstGeom prst="rect">
            <a:avLst/>
          </a:prstGeom>
          <a:noFill/>
        </p:spPr>
      </p:pic>
      <p:pic>
        <p:nvPicPr>
          <p:cNvPr id="1029" name="Picture 5" descr="C:\Users\David\Desktop\Xposé\selenium-grid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6924" y="1124744"/>
            <a:ext cx="609600" cy="609601"/>
          </a:xfrm>
          <a:prstGeom prst="rect">
            <a:avLst/>
          </a:prstGeom>
          <a:noFill/>
        </p:spPr>
      </p:pic>
      <p:pic>
        <p:nvPicPr>
          <p:cNvPr id="1030" name="Picture 6" descr="C:\Users\David\Desktop\Xposé\selenium-ide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24744"/>
            <a:ext cx="609600" cy="609601"/>
          </a:xfrm>
          <a:prstGeom prst="rect">
            <a:avLst/>
          </a:prstGeom>
          <a:noFill/>
        </p:spPr>
      </p:pic>
      <p:pic>
        <p:nvPicPr>
          <p:cNvPr id="1031" name="Picture 7" descr="C:\Users\David\Desktop\Xposé\selenium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5610" y="1124744"/>
            <a:ext cx="609600" cy="609601"/>
          </a:xfrm>
          <a:prstGeom prst="rect">
            <a:avLst/>
          </a:prstGeom>
          <a:noFill/>
        </p:spPr>
      </p:pic>
      <p:pic>
        <p:nvPicPr>
          <p:cNvPr id="1032" name="Picture 8" descr="C:\Users\David\Desktop\Xposé\selenium-on-rails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4296" y="1124744"/>
            <a:ext cx="609600" cy="609601"/>
          </a:xfrm>
          <a:prstGeom prst="rect">
            <a:avLst/>
          </a:prstGeom>
          <a:noFill/>
        </p:spPr>
      </p:pic>
      <p:pic>
        <p:nvPicPr>
          <p:cNvPr id="1033" name="Picture 9" descr="C:\Users\David\Desktop\Xposé\selenium-rc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8238" y="1124744"/>
            <a:ext cx="609600" cy="609601"/>
          </a:xfrm>
          <a:prstGeom prst="rect">
            <a:avLst/>
          </a:prstGeom>
          <a:noFill/>
        </p:spPr>
      </p:pic>
      <p:pic>
        <p:nvPicPr>
          <p:cNvPr id="1034" name="Picture 10" descr="C:\Users\David\Desktop\Xposé\selenium-ruby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2982" y="1124744"/>
            <a:ext cx="609600" cy="609601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96552" y="2176140"/>
            <a:ext cx="6099784" cy="40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39552" y="227280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Souvent : tests du Contrôleur (code) </a:t>
            </a:r>
          </a:p>
          <a:p>
            <a:pPr algn="just"/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Rarement : tests de la Vue (Interface Web)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Constat !</a:t>
            </a:r>
            <a:endParaRPr lang="fr-FR" sz="4800" dirty="0"/>
          </a:p>
        </p:txBody>
      </p:sp>
      <p:sp>
        <p:nvSpPr>
          <p:cNvPr id="7" name="ZoneTexte 6"/>
          <p:cNvSpPr txBox="1"/>
          <p:nvPr/>
        </p:nvSpPr>
        <p:spPr>
          <a:xfrm>
            <a:off x="7164288" y="0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1. Présentation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err="1" smtClean="0"/>
              <a:t>Bromine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50</a:t>
            </a:fld>
            <a:endParaRPr lang="fr-FR"/>
          </a:p>
        </p:txBody>
      </p:sp>
      <p:pic>
        <p:nvPicPr>
          <p:cNvPr id="1027" name="Picture 3" descr="C:\Users\David\Desktop\Xposé\selenium-bromin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124744"/>
            <a:ext cx="609600" cy="60960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39552" y="1268760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Reporting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: utiliser des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Frameworks</a:t>
            </a: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Java</a:t>
            </a:r>
          </a:p>
          <a:p>
            <a:pPr lvl="2" algn="just"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JUnit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Report</a:t>
            </a:r>
          </a:p>
          <a:p>
            <a:pPr lvl="2" algn="just"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TestNG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Report</a:t>
            </a:r>
          </a:p>
          <a:p>
            <a:pPr lvl="2" algn="just">
              <a:buFont typeface="Arial" pitchFamily="34" charset="0"/>
              <a:buChar char="•"/>
            </a:pP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 ReportNG </a:t>
            </a:r>
          </a:p>
          <a:p>
            <a:pPr lvl="2" algn="just"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TestNG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xslt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Python</a:t>
            </a:r>
          </a:p>
          <a:p>
            <a:pPr lvl="2"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HTMLTestRunner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Ruby</a:t>
            </a:r>
          </a:p>
          <a:p>
            <a:pPr lvl="2"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RSpec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Report</a:t>
            </a: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Ou : utiliser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Bromine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</p:spTree>
    <p:extLst>
      <p:ext uri="{BB962C8B-B14F-4D97-AF65-F5344CB8AC3E}">
        <p14:creationId xmlns:p14="http://schemas.microsoft.com/office/powerpoint/2010/main" val="83620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err="1" smtClean="0"/>
              <a:t>Bromine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51</a:t>
            </a:fld>
            <a:endParaRPr lang="fr-FR"/>
          </a:p>
        </p:txBody>
      </p:sp>
      <p:pic>
        <p:nvPicPr>
          <p:cNvPr id="1027" name="Picture 3" descr="C:\Users\David\Desktop\Xposé\selenium-bromin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124744"/>
            <a:ext cx="609600" cy="609601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  <p:pic>
        <p:nvPicPr>
          <p:cNvPr id="5" name="Image 4" descr="Managem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939800" cy="1549400"/>
          </a:xfrm>
          <a:prstGeom prst="rect">
            <a:avLst/>
          </a:prstGeom>
        </p:spPr>
      </p:pic>
      <p:pic>
        <p:nvPicPr>
          <p:cNvPr id="9" name="Image 8" descr="Bromin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36912"/>
            <a:ext cx="2678192" cy="2304256"/>
          </a:xfrm>
          <a:prstGeom prst="rect">
            <a:avLst/>
          </a:prstGeom>
        </p:spPr>
      </p:pic>
      <p:pic>
        <p:nvPicPr>
          <p:cNvPr id="10" name="Image 9" descr="Serveu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92896"/>
            <a:ext cx="580905" cy="864096"/>
          </a:xfrm>
          <a:prstGeom prst="rect">
            <a:avLst/>
          </a:prstGeom>
        </p:spPr>
      </p:pic>
      <p:pic>
        <p:nvPicPr>
          <p:cNvPr id="12" name="Picture 9" descr="C:\Users\David\Desktop\Xposé\selenium-rc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564904"/>
            <a:ext cx="609600" cy="609601"/>
          </a:xfrm>
          <a:prstGeom prst="rect">
            <a:avLst/>
          </a:prstGeom>
          <a:noFill/>
        </p:spPr>
      </p:pic>
      <p:pic>
        <p:nvPicPr>
          <p:cNvPr id="13" name="Image 12" descr="Serveu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93096"/>
            <a:ext cx="580905" cy="864096"/>
          </a:xfrm>
          <a:prstGeom prst="rect">
            <a:avLst/>
          </a:prstGeom>
        </p:spPr>
      </p:pic>
      <p:pic>
        <p:nvPicPr>
          <p:cNvPr id="14" name="Picture 9" descr="C:\Users\David\Desktop\Xposé\selenium-rc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365104"/>
            <a:ext cx="609600" cy="609601"/>
          </a:xfrm>
          <a:prstGeom prst="rect">
            <a:avLst/>
          </a:prstGeom>
          <a:noFill/>
        </p:spPr>
      </p:pic>
      <p:grpSp>
        <p:nvGrpSpPr>
          <p:cNvPr id="60" name="Grouper 59"/>
          <p:cNvGrpSpPr/>
          <p:nvPr/>
        </p:nvGrpSpPr>
        <p:grpSpPr>
          <a:xfrm>
            <a:off x="107504" y="4509120"/>
            <a:ext cx="1171447" cy="1296144"/>
            <a:chOff x="107504" y="4509120"/>
            <a:chExt cx="1171447" cy="1296144"/>
          </a:xfrm>
        </p:grpSpPr>
        <p:pic>
          <p:nvPicPr>
            <p:cNvPr id="8" name="Image 7" descr="testers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509120"/>
              <a:ext cx="595383" cy="648072"/>
            </a:xfrm>
            <a:prstGeom prst="rect">
              <a:avLst/>
            </a:prstGeom>
          </p:spPr>
        </p:pic>
        <p:pic>
          <p:nvPicPr>
            <p:cNvPr id="17" name="Image 16" descr="testers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157192"/>
              <a:ext cx="595383" cy="648072"/>
            </a:xfrm>
            <a:prstGeom prst="rect">
              <a:avLst/>
            </a:prstGeom>
          </p:spPr>
        </p:pic>
        <p:pic>
          <p:nvPicPr>
            <p:cNvPr id="18" name="Image 17" descr="testers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4725144"/>
              <a:ext cx="595383" cy="648072"/>
            </a:xfrm>
            <a:prstGeom prst="rect">
              <a:avLst/>
            </a:prstGeom>
          </p:spPr>
        </p:pic>
      </p:grpSp>
      <p:pic>
        <p:nvPicPr>
          <p:cNvPr id="19" name="Image 18" descr="Serveu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92996"/>
            <a:ext cx="580905" cy="864096"/>
          </a:xfrm>
          <a:prstGeom prst="rect">
            <a:avLst/>
          </a:prstGeom>
        </p:spPr>
      </p:pic>
      <p:pic>
        <p:nvPicPr>
          <p:cNvPr id="20" name="Picture 9" descr="C:\Users\David\Desktop\Xposé\selenium-rc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465004"/>
            <a:ext cx="609600" cy="609601"/>
          </a:xfrm>
          <a:prstGeom prst="rect">
            <a:avLst/>
          </a:prstGeom>
          <a:noFill/>
        </p:spPr>
      </p:pic>
      <p:cxnSp>
        <p:nvCxnSpPr>
          <p:cNvPr id="23" name="Connecteur droit avec flèche 22"/>
          <p:cNvCxnSpPr/>
          <p:nvPr/>
        </p:nvCxnSpPr>
        <p:spPr>
          <a:xfrm flipV="1">
            <a:off x="1187624" y="4509120"/>
            <a:ext cx="648072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1115616" y="2780928"/>
            <a:ext cx="72008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6300192" y="2852936"/>
            <a:ext cx="57606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6300192" y="3789040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V="1">
            <a:off x="6300192" y="4221088"/>
            <a:ext cx="50405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er 60"/>
          <p:cNvGrpSpPr/>
          <p:nvPr/>
        </p:nvGrpSpPr>
        <p:grpSpPr>
          <a:xfrm>
            <a:off x="6695728" y="2996952"/>
            <a:ext cx="2448272" cy="1512168"/>
            <a:chOff x="6695728" y="2996952"/>
            <a:chExt cx="2448272" cy="1512168"/>
          </a:xfrm>
        </p:grpSpPr>
        <p:sp>
          <p:nvSpPr>
            <p:cNvPr id="53" name="Nuage 52"/>
            <p:cNvSpPr/>
            <p:nvPr/>
          </p:nvSpPr>
          <p:spPr>
            <a:xfrm>
              <a:off x="6695728" y="2996952"/>
              <a:ext cx="2448272" cy="1512168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6948264" y="3284984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Application </a:t>
              </a:r>
            </a:p>
            <a:p>
              <a:pPr algn="ctr"/>
              <a:r>
                <a:rPr lang="fr-FR" sz="2400" dirty="0" err="1" smtClean="0">
                  <a:latin typeface="Times New Roman" pitchFamily="18" charset="0"/>
                  <a:cs typeface="Times New Roman" pitchFamily="18" charset="0"/>
                </a:rPr>
                <a:t>under</a:t>
              </a:r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 tests</a:t>
              </a:r>
              <a:endParaRPr lang="fr-F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ZoneTexte 61"/>
          <p:cNvSpPr txBox="1"/>
          <p:nvPr/>
        </p:nvSpPr>
        <p:spPr>
          <a:xfrm>
            <a:off x="1115616" y="1556792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Managers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Définissent les tests requis et les scénarios de tests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Consultent les résultats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1187624" y="5301208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Testers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Upload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et lancent les tests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Consultent les résultats</a:t>
            </a: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4219888"/>
            <a:ext cx="360040" cy="43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2482040"/>
            <a:ext cx="332676" cy="2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7" y="3356992"/>
            <a:ext cx="348978" cy="41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2852936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8024" y="3861048"/>
            <a:ext cx="30073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8024" y="4725144"/>
            <a:ext cx="294638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Connecteur droit avec flèche 31"/>
          <p:cNvCxnSpPr/>
          <p:nvPr/>
        </p:nvCxnSpPr>
        <p:spPr>
          <a:xfrm>
            <a:off x="4499992" y="4653136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4499992" y="3789040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499992" y="2852936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20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err="1" smtClean="0"/>
              <a:t>Bromine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52</a:t>
            </a:fld>
            <a:endParaRPr lang="fr-FR"/>
          </a:p>
        </p:txBody>
      </p:sp>
      <p:pic>
        <p:nvPicPr>
          <p:cNvPr id="1027" name="Picture 3" descr="C:\Users\David\Desktop\Xposé\selenium-bromin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124744"/>
            <a:ext cx="609600" cy="609601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39552" y="1268760"/>
            <a:ext cx="849694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Tests en Java et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Php</a:t>
            </a: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Enregistrement possible avec IDE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Upload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de tests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Tests multi navigateurs &amp; OS en un click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RCs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sous forme de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Nodes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(sans GRID)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Logs des résultats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Groupes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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Projets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Plugins</a:t>
            </a:r>
          </a:p>
        </p:txBody>
      </p:sp>
    </p:spTree>
    <p:extLst>
      <p:ext uri="{BB962C8B-B14F-4D97-AF65-F5344CB8AC3E}">
        <p14:creationId xmlns:p14="http://schemas.microsoft.com/office/powerpoint/2010/main" val="245507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SELENIUM : Bilan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53</a:t>
            </a:fld>
            <a:endParaRPr lang="fr-FR"/>
          </a:p>
        </p:txBody>
      </p:sp>
      <p:pic>
        <p:nvPicPr>
          <p:cNvPr id="1027" name="Picture 3" descr="C:\Users\David\Desktop\Xposé\selenium-bromin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124744"/>
            <a:ext cx="609600" cy="609601"/>
          </a:xfrm>
          <a:prstGeom prst="rect">
            <a:avLst/>
          </a:prstGeom>
          <a:noFill/>
        </p:spPr>
      </p:pic>
      <p:pic>
        <p:nvPicPr>
          <p:cNvPr id="1028" name="Picture 4" descr="C:\Users\David\Desktop\Xposé\selenium-for-eclipse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668" y="1124744"/>
            <a:ext cx="609600" cy="609601"/>
          </a:xfrm>
          <a:prstGeom prst="rect">
            <a:avLst/>
          </a:prstGeom>
          <a:noFill/>
        </p:spPr>
      </p:pic>
      <p:pic>
        <p:nvPicPr>
          <p:cNvPr id="1029" name="Picture 5" descr="C:\Users\David\Desktop\Xposé\selenium-grid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6924" y="1124744"/>
            <a:ext cx="609600" cy="609601"/>
          </a:xfrm>
          <a:prstGeom prst="rect">
            <a:avLst/>
          </a:prstGeom>
          <a:noFill/>
        </p:spPr>
      </p:pic>
      <p:pic>
        <p:nvPicPr>
          <p:cNvPr id="1030" name="Picture 6" descr="C:\Users\David\Desktop\Xposé\selenium-ide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24744"/>
            <a:ext cx="609600" cy="609601"/>
          </a:xfrm>
          <a:prstGeom prst="rect">
            <a:avLst/>
          </a:prstGeom>
          <a:noFill/>
        </p:spPr>
      </p:pic>
      <p:pic>
        <p:nvPicPr>
          <p:cNvPr id="1031" name="Picture 7" descr="C:\Users\David\Desktop\Xposé\selenium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5610" y="1124744"/>
            <a:ext cx="609600" cy="609601"/>
          </a:xfrm>
          <a:prstGeom prst="rect">
            <a:avLst/>
          </a:prstGeom>
          <a:noFill/>
        </p:spPr>
      </p:pic>
      <p:pic>
        <p:nvPicPr>
          <p:cNvPr id="1032" name="Picture 8" descr="C:\Users\David\Desktop\Xposé\selenium-on-rails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4296" y="1124744"/>
            <a:ext cx="609600" cy="609601"/>
          </a:xfrm>
          <a:prstGeom prst="rect">
            <a:avLst/>
          </a:prstGeom>
          <a:noFill/>
        </p:spPr>
      </p:pic>
      <p:pic>
        <p:nvPicPr>
          <p:cNvPr id="1033" name="Picture 9" descr="C:\Users\David\Desktop\Xposé\selenium-rc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8238" y="1124744"/>
            <a:ext cx="609600" cy="609601"/>
          </a:xfrm>
          <a:prstGeom prst="rect">
            <a:avLst/>
          </a:prstGeom>
          <a:noFill/>
        </p:spPr>
      </p:pic>
      <p:pic>
        <p:nvPicPr>
          <p:cNvPr id="1034" name="Picture 10" descr="C:\Users\David\Desktop\Xposé\selenium-ruby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2982" y="1124744"/>
            <a:ext cx="609600" cy="609601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</p:spTree>
    <p:extLst>
      <p:ext uri="{BB962C8B-B14F-4D97-AF65-F5344CB8AC3E}">
        <p14:creationId xmlns:p14="http://schemas.microsoft.com/office/powerpoint/2010/main" val="87454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SELENIUM : Bilan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54</a:t>
            </a:fld>
            <a:endParaRPr lang="fr-FR"/>
          </a:p>
        </p:txBody>
      </p:sp>
      <p:pic>
        <p:nvPicPr>
          <p:cNvPr id="1027" name="Picture 3" descr="C:\Users\David\Desktop\Xposé\selenium-bromin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124744"/>
            <a:ext cx="609600" cy="609601"/>
          </a:xfrm>
          <a:prstGeom prst="rect">
            <a:avLst/>
          </a:prstGeom>
          <a:noFill/>
        </p:spPr>
      </p:pic>
      <p:pic>
        <p:nvPicPr>
          <p:cNvPr id="1028" name="Picture 4" descr="C:\Users\David\Desktop\Xposé\selenium-for-eclipse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668" y="1124744"/>
            <a:ext cx="609600" cy="609601"/>
          </a:xfrm>
          <a:prstGeom prst="rect">
            <a:avLst/>
          </a:prstGeom>
          <a:noFill/>
        </p:spPr>
      </p:pic>
      <p:pic>
        <p:nvPicPr>
          <p:cNvPr id="1029" name="Picture 5" descr="C:\Users\David\Desktop\Xposé\selenium-grid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6924" y="1124744"/>
            <a:ext cx="609600" cy="609601"/>
          </a:xfrm>
          <a:prstGeom prst="rect">
            <a:avLst/>
          </a:prstGeom>
          <a:noFill/>
        </p:spPr>
      </p:pic>
      <p:pic>
        <p:nvPicPr>
          <p:cNvPr id="1030" name="Picture 6" descr="C:\Users\David\Desktop\Xposé\selenium-ide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24744"/>
            <a:ext cx="609600" cy="609601"/>
          </a:xfrm>
          <a:prstGeom prst="rect">
            <a:avLst/>
          </a:prstGeom>
          <a:noFill/>
        </p:spPr>
      </p:pic>
      <p:pic>
        <p:nvPicPr>
          <p:cNvPr id="1031" name="Picture 7" descr="C:\Users\David\Desktop\Xposé\selenium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5610" y="1124744"/>
            <a:ext cx="609600" cy="609601"/>
          </a:xfrm>
          <a:prstGeom prst="rect">
            <a:avLst/>
          </a:prstGeom>
          <a:noFill/>
        </p:spPr>
      </p:pic>
      <p:pic>
        <p:nvPicPr>
          <p:cNvPr id="1032" name="Picture 8" descr="C:\Users\David\Desktop\Xposé\selenium-on-rails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4296" y="1124744"/>
            <a:ext cx="609600" cy="609601"/>
          </a:xfrm>
          <a:prstGeom prst="rect">
            <a:avLst/>
          </a:prstGeom>
          <a:noFill/>
        </p:spPr>
      </p:pic>
      <p:pic>
        <p:nvPicPr>
          <p:cNvPr id="1033" name="Picture 9" descr="C:\Users\David\Desktop\Xposé\selenium-rc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8238" y="1124744"/>
            <a:ext cx="609600" cy="609601"/>
          </a:xfrm>
          <a:prstGeom prst="rect">
            <a:avLst/>
          </a:prstGeom>
          <a:noFill/>
        </p:spPr>
      </p:pic>
      <p:pic>
        <p:nvPicPr>
          <p:cNvPr id="1034" name="Picture 10" descr="C:\Users\David\Desktop\Xposé\selenium-ruby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2982" y="1124744"/>
            <a:ext cx="609600" cy="609601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Selenium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47664" y="1844824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Fonctions </a:t>
            </a:r>
          </a:p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de bases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771800" y="3791942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Tests multi plateformes/OS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115616" y="5445224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Approche projet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652120" y="5445224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Couche graphique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580112" y="1916832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Utilisateurs de Ruby</a:t>
            </a:r>
          </a:p>
        </p:txBody>
      </p:sp>
    </p:spTree>
    <p:extLst>
      <p:ext uri="{BB962C8B-B14F-4D97-AF65-F5344CB8AC3E}">
        <p14:creationId xmlns:p14="http://schemas.microsoft.com/office/powerpoint/2010/main" val="87454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0.14583 0.1655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8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0.29219 0.1759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8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02969 0.091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4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3592 0.1129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5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23889 0.19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9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12743 0.312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15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06337 0.616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30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0.78142 0.6798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00" y="3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err="1" smtClean="0"/>
              <a:t>Watir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740352" y="0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Watir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60040" y="1232168"/>
            <a:ext cx="90364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Open source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Communauté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active et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grandissante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Ruby</a:t>
            </a:r>
          </a:p>
          <a:p>
            <a:pPr algn="just"/>
            <a:endParaRPr lang="fr-FR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Multi plateforme / OS</a:t>
            </a:r>
          </a:p>
          <a:p>
            <a:pPr algn="just"/>
            <a:endParaRPr lang="fr-FR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Powerfull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easy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to use" </a:t>
            </a:r>
          </a:p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beautifully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lightweight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"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2288" y="1160160"/>
            <a:ext cx="849695" cy="7200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2168" y="3176384"/>
            <a:ext cx="648072" cy="64807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1664" y="3896464"/>
            <a:ext cx="635000" cy="635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2728" y="3824456"/>
            <a:ext cx="635000" cy="7112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76664" y="3752448"/>
            <a:ext cx="635000" cy="7620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41664" y="4472528"/>
            <a:ext cx="635000" cy="6350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52528" y="4472528"/>
            <a:ext cx="635000" cy="6350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65800" y="4472528"/>
            <a:ext cx="635000" cy="6350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76664" y="4472528"/>
            <a:ext cx="635000" cy="6350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28792" y="4472528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4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err="1" smtClean="0"/>
              <a:t>Watir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56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740352" y="0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Watir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306896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Automated testing that doesn’t hurt</a:t>
            </a:r>
            <a:endParaRPr lang="fr-FR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sudo gem install</a:t>
            </a:r>
            <a:r>
              <a:rPr kumimoji="0" lang="fr-F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1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err="1" smtClean="0"/>
              <a:t>Watir</a:t>
            </a: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57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740352" y="0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Watir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 descr="wati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8500480" cy="51464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835696" y="5805264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sudo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gem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install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xxxxxxxx</a:t>
            </a: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1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58</a:t>
            </a:fld>
            <a:endParaRPr lang="fr-FR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Conclusion 1/2</a:t>
            </a:r>
            <a:endParaRPr lang="fr-FR" sz="4800" dirty="0"/>
          </a:p>
        </p:txBody>
      </p:sp>
      <p:sp>
        <p:nvSpPr>
          <p:cNvPr id="5" name="ZoneTexte 4"/>
          <p:cNvSpPr txBox="1"/>
          <p:nvPr/>
        </p:nvSpPr>
        <p:spPr>
          <a:xfrm>
            <a:off x="107504" y="1268760"/>
            <a:ext cx="90364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Nouvelle approche des tests d’interface web</a:t>
            </a:r>
          </a:p>
          <a:p>
            <a:pPr algn="just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Mon choix : </a:t>
            </a:r>
          </a:p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	Selenium</a:t>
            </a:r>
          </a:p>
          <a:p>
            <a:pPr lvl="3"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Adapté à différents niveaux de besoins</a:t>
            </a:r>
          </a:p>
          <a:p>
            <a:pPr lvl="3"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Multi langages</a:t>
            </a:r>
          </a:p>
          <a:p>
            <a:pPr algn="just">
              <a:buFont typeface="Arial" pitchFamily="34" charset="0"/>
              <a:buChar char="•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Mon avis : </a:t>
            </a:r>
          </a:p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Watir</a:t>
            </a: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3"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Adapté à un seul un seul niveau de besoin</a:t>
            </a:r>
          </a:p>
          <a:p>
            <a:pPr lvl="3"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« La terre ne s’est pas faite en un jour »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59</a:t>
            </a:fld>
            <a:endParaRPr lang="fr-FR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Conclusion 2/2</a:t>
            </a:r>
            <a:endParaRPr lang="fr-FR" sz="4800" dirty="0"/>
          </a:p>
        </p:txBody>
      </p:sp>
      <p:sp>
        <p:nvSpPr>
          <p:cNvPr id="5" name="ZoneTexte 4"/>
          <p:cNvSpPr txBox="1"/>
          <p:nvPr/>
        </p:nvSpPr>
        <p:spPr>
          <a:xfrm>
            <a:off x="107504" y="1559689"/>
            <a:ext cx="9036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Selenium :  Compatible avec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Spring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Roo</a:t>
            </a: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Des betas coté Selenium…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Tests sous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Android</a:t>
            </a: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Selenium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Standalone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(RC +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WebDriver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en un jar)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Selenium 2 </a:t>
            </a:r>
          </a:p>
          <a:p>
            <a:pPr lvl="1" algn="just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WebDriver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>
              <a:buFont typeface="Arial" pitchFamily="34" charset="0"/>
              <a:buChar char="•"/>
            </a:pP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http://code.google.com/p/selenium/downloads/list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67544" y="2732727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Simuler l’interaction de(s) l’utilisateur(s) au travers de tests fonctionnels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Objectif</a:t>
            </a:r>
            <a:endParaRPr lang="fr-FR" sz="4800" dirty="0"/>
          </a:p>
        </p:txBody>
      </p:sp>
      <p:sp>
        <p:nvSpPr>
          <p:cNvPr id="7" name="ZoneTexte 6"/>
          <p:cNvSpPr txBox="1"/>
          <p:nvPr/>
        </p:nvSpPr>
        <p:spPr>
          <a:xfrm>
            <a:off x="7164288" y="0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1. Présentation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 l="2778" t="6972" r="2778" b="6356"/>
          <a:stretch>
            <a:fillRect/>
          </a:stretch>
        </p:blipFill>
        <p:spPr bwMode="auto">
          <a:xfrm>
            <a:off x="467544" y="1124744"/>
            <a:ext cx="80333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60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60932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/>
              <a:t>Le Chat</a:t>
            </a:r>
            <a:r>
              <a:rPr lang="fr-FR" sz="2400" dirty="0" smtClean="0"/>
              <a:t> de Philippe </a:t>
            </a:r>
            <a:r>
              <a:rPr lang="fr-FR" sz="2400" dirty="0" err="1" smtClean="0"/>
              <a:t>Geluck</a:t>
            </a:r>
            <a:endParaRPr lang="fr-FR" sz="240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7300" dirty="0" smtClean="0"/>
              <a:t>Questions</a:t>
            </a:r>
            <a:r>
              <a:rPr lang="fr-FR" sz="4800" dirty="0" smtClean="0"/>
              <a:t> ?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1052736"/>
            <a:ext cx="7776864" cy="53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Automatisation de tests</a:t>
            </a:r>
          </a:p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Selenium  /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CubicTest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Watir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AutoIT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Canoo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WebTest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Gestion des tests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Selenium /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Outils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borland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/ Salome /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TestLink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Fitnesse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Outil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HP / Twist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Tests de charge</a:t>
            </a:r>
          </a:p>
          <a:p>
            <a:pPr algn="just"/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Grinder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OpenSta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JMeter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Model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Checking</a:t>
            </a:r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NModel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/ Smart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testing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MaTeLo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fr-FR" sz="1400" dirty="0" smtClean="0"/>
              <a:t>Qu’est ce que c’est ? : Vérification algorithmique d’un modèle donné, du système lui-même ou d’une abstraction du système, pour savoir si il satisfait une spécification, souvent formulée en termes de logique temporelle. </a:t>
            </a:r>
            <a:r>
              <a:rPr lang="fr-FR" sz="1400" dirty="0" smtClean="0">
                <a:sym typeface="Wingdings" pitchFamily="2" charset="2"/>
              </a:rPr>
              <a:t> </a:t>
            </a:r>
          </a:p>
          <a:p>
            <a:pPr algn="just"/>
            <a:r>
              <a:rPr lang="fr-FR" sz="1400" dirty="0" smtClean="0">
                <a:sym typeface="Wingdings" pitchFamily="2" charset="2"/>
              </a:rPr>
              <a:t>= = &gt; Curieux? </a:t>
            </a:r>
            <a:r>
              <a:rPr lang="fr-FR" sz="1400" b="1" dirty="0" smtClean="0">
                <a:sym typeface="Wingdings" pitchFamily="2" charset="2"/>
              </a:rPr>
              <a:t>Google </a:t>
            </a:r>
            <a:r>
              <a:rPr lang="fr-FR" sz="1400" b="1" dirty="0" err="1" smtClean="0">
                <a:sym typeface="Wingdings" pitchFamily="2" charset="2"/>
              </a:rPr>
              <a:t>it</a:t>
            </a:r>
            <a:r>
              <a:rPr lang="fr-FR" sz="1400" b="1" dirty="0" smtClean="0">
                <a:sym typeface="Wingdings" pitchFamily="2" charset="2"/>
              </a:rPr>
              <a:t> </a:t>
            </a:r>
            <a:r>
              <a:rPr lang="fr-FR" sz="1400" dirty="0" smtClean="0">
                <a:sym typeface="Wingdings" pitchFamily="2" charset="2"/>
              </a:rPr>
              <a:t>!</a:t>
            </a:r>
            <a:endParaRPr lang="fr-FR" sz="1400" dirty="0" smtClean="0"/>
          </a:p>
        </p:txBody>
      </p:sp>
      <p:cxnSp>
        <p:nvCxnSpPr>
          <p:cNvPr id="8" name="Connecteur droit 7"/>
          <p:cNvCxnSpPr/>
          <p:nvPr/>
        </p:nvCxnSpPr>
        <p:spPr>
          <a:xfrm>
            <a:off x="251520" y="4869160"/>
            <a:ext cx="324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51520" y="4941168"/>
            <a:ext cx="324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23528" y="3717032"/>
            <a:ext cx="28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23528" y="3789040"/>
            <a:ext cx="28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51520" y="2564904"/>
            <a:ext cx="324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51520" y="2636912"/>
            <a:ext cx="324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1520" y="1556792"/>
            <a:ext cx="324036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51520" y="2708920"/>
            <a:ext cx="115212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457200" y="274638"/>
            <a:ext cx="7467600" cy="9221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tests...</a:t>
            </a:r>
            <a:endParaRPr kumimoji="0" lang="fr-FR" sz="4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164288" y="0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1. Présentation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39552" y="1916246"/>
            <a:ext cx="835292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Analystes programmeur</a:t>
            </a:r>
          </a:p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Conformité des développements par rapport aux 	besoins exprimés</a:t>
            </a:r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Développeurs et équipes d’assurance qualité </a:t>
            </a:r>
          </a:p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Valider le bon fonctionnement de l’application 	et le passage en production.</a:t>
            </a:r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Qui ?</a:t>
            </a:r>
            <a:endParaRPr lang="fr-FR" sz="4800" dirty="0"/>
          </a:p>
        </p:txBody>
      </p:sp>
      <p:sp>
        <p:nvSpPr>
          <p:cNvPr id="6" name="ZoneTexte 5"/>
          <p:cNvSpPr txBox="1"/>
          <p:nvPr/>
        </p:nvSpPr>
        <p:spPr>
          <a:xfrm>
            <a:off x="7164288" y="0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1. Présentation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0B0B1-022E-46F6-955D-2CA9EE4C720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23528" y="1984772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Le test doit être joué plus d’une fois.</a:t>
            </a:r>
          </a:p>
          <a:p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				&amp;</a:t>
            </a:r>
          </a:p>
          <a:p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Le test peut être automatisé de bout en bout.</a:t>
            </a:r>
          </a:p>
          <a:p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Quand ?</a:t>
            </a:r>
            <a:endParaRPr lang="fr-FR" sz="4800" dirty="0"/>
          </a:p>
        </p:txBody>
      </p:sp>
      <p:sp>
        <p:nvSpPr>
          <p:cNvPr id="6" name="ZoneTexte 5"/>
          <p:cNvSpPr txBox="1"/>
          <p:nvPr/>
        </p:nvSpPr>
        <p:spPr>
          <a:xfrm>
            <a:off x="7164288" y="0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1. Présentation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4977</TotalTime>
  <Words>1329</Words>
  <Application>Microsoft Macintosh PowerPoint</Application>
  <PresentationFormat>Présentation à l'écran (4:3)</PresentationFormat>
  <Paragraphs>442</Paragraphs>
  <Slides>60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1" baseType="lpstr">
      <vt:lpstr>Oriel</vt:lpstr>
      <vt:lpstr>Présentation PowerPoint</vt:lpstr>
      <vt:lpstr>Webographie</vt:lpstr>
      <vt:lpstr>Présentation PowerPoint</vt:lpstr>
      <vt:lpstr>Plan</vt:lpstr>
      <vt:lpstr>Constat !</vt:lpstr>
      <vt:lpstr>Objectif</vt:lpstr>
      <vt:lpstr>Présentation PowerPoint</vt:lpstr>
      <vt:lpstr>Qui ?</vt:lpstr>
      <vt:lpstr>Quand ?</vt:lpstr>
      <vt:lpstr>Comment?</vt:lpstr>
      <vt:lpstr>Conséquences?</vt:lpstr>
      <vt:lpstr>Intégration continue</vt:lpstr>
      <vt:lpstr>Problèmatiques</vt:lpstr>
      <vt:lpstr>SELENIUM</vt:lpstr>
      <vt:lpstr>SELENIUM</vt:lpstr>
      <vt:lpstr>SELENIUM IDE</vt:lpstr>
      <vt:lpstr>SELENIUM IDE</vt:lpstr>
      <vt:lpstr>SELENIUM IDE</vt:lpstr>
      <vt:lpstr>SELENIUM IDE</vt:lpstr>
      <vt:lpstr>SELENIUM IDE</vt:lpstr>
      <vt:lpstr>SELENIUM IDE</vt:lpstr>
      <vt:lpstr>SELENIUM IDE</vt:lpstr>
      <vt:lpstr>SELENIUM IDE</vt:lpstr>
      <vt:lpstr>SELENIUM Core</vt:lpstr>
      <vt:lpstr>SELENIUM Remote Control</vt:lpstr>
      <vt:lpstr>SELENIUM Remote Control</vt:lpstr>
      <vt:lpstr>SELENIUM Remote Control</vt:lpstr>
      <vt:lpstr>SELENIUM Remote Control</vt:lpstr>
      <vt:lpstr>SELENIUM Remote Control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SELENIUM Remote Control</vt:lpstr>
      <vt:lpstr>SELENIUM Grid</vt:lpstr>
      <vt:lpstr>SELENIUM Grid</vt:lpstr>
      <vt:lpstr>SELENIUM Grid</vt:lpstr>
      <vt:lpstr>SELENIUM Grid</vt:lpstr>
      <vt:lpstr>SELENIUM Grid</vt:lpstr>
      <vt:lpstr>SELENIUM on Ruby &amp; on Rails</vt:lpstr>
      <vt:lpstr>Cubic Test (pour Eclipse)</vt:lpstr>
      <vt:lpstr>Cubic Test (pour Eclipse)</vt:lpstr>
      <vt:lpstr>Cubic Test (pour Eclipse)</vt:lpstr>
      <vt:lpstr>Cubic Test (pour Eclipse)</vt:lpstr>
      <vt:lpstr>Cubic Test (pour Eclipse)</vt:lpstr>
      <vt:lpstr>Cubic Test (pour Eclipse)</vt:lpstr>
      <vt:lpstr>Bromine</vt:lpstr>
      <vt:lpstr>Bromine</vt:lpstr>
      <vt:lpstr>Bromine</vt:lpstr>
      <vt:lpstr>Bromine</vt:lpstr>
      <vt:lpstr>SELENIUM : Bilan</vt:lpstr>
      <vt:lpstr>SELENIUM : Bilan</vt:lpstr>
      <vt:lpstr>Watir</vt:lpstr>
      <vt:lpstr>Watir</vt:lpstr>
      <vt:lpstr>Watir</vt:lpstr>
      <vt:lpstr>Conclusion 1/2</vt:lpstr>
      <vt:lpstr>Conclusion 2/2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David</dc:creator>
  <cp:lastModifiedBy>David Gerbault</cp:lastModifiedBy>
  <cp:revision>346</cp:revision>
  <cp:lastPrinted>2011-02-19T21:42:47Z</cp:lastPrinted>
  <dcterms:created xsi:type="dcterms:W3CDTF">2010-12-22T12:26:57Z</dcterms:created>
  <dcterms:modified xsi:type="dcterms:W3CDTF">2011-02-19T21:45:56Z</dcterms:modified>
</cp:coreProperties>
</file>